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  <p:sldMasterId id="2147483686" r:id="rId5"/>
  </p:sldMasterIdLst>
  <p:notesMasterIdLst>
    <p:notesMasterId r:id="rId17"/>
  </p:notesMasterIdLst>
  <p:sldIdLst>
    <p:sldId id="257" r:id="rId6"/>
    <p:sldId id="317" r:id="rId7"/>
    <p:sldId id="2147375288" r:id="rId8"/>
    <p:sldId id="2147375289" r:id="rId9"/>
    <p:sldId id="2147375290" r:id="rId10"/>
    <p:sldId id="2147375291" r:id="rId11"/>
    <p:sldId id="2147375292" r:id="rId12"/>
    <p:sldId id="2147375293" r:id="rId13"/>
    <p:sldId id="2147375294" r:id="rId14"/>
    <p:sldId id="2147375295" r:id="rId15"/>
    <p:sldId id="2147375296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D64D4434-9776-CD20-820F-821D38DABDD6}" name="Msiza, B. (Bongani)" initials="MB(" userId="S::BonganiMs@nedbank.co.za::ddf4350b-ae01-4aa3-8f7b-b5d924f51f09" providerId="AD"/>
  <p188:author id="{F1A87B36-9766-38E7-CAD3-9BC37065073C}" name="Claassen, E. (Elmarie)" initials="C(" userId="S::elmariec@nedbank.co.za::7276de36-500c-486a-bdb2-5c972e1d0a06" providerId="AD"/>
  <p188:author id="{2F36E09E-CC8D-CC75-188C-F0CA404434C3}" name="Ngwenya, L. (Lucent)" initials="NL(" userId="S::LucentN@nedbank.co.za::366bf262-8829-4c90-9c01-8653ff17bde4" providerId="AD"/>
  <p188:author id="{2F584AF8-DD06-533C-89FF-B4E664F631A5}" name="Steyn, Z. (Zanel)" initials="S(" userId="S::zanels@nedbank.co.za::96c9c1dc-129a-43b8-9330-9dbbcd3380ab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78BE20"/>
    <a:srgbClr val="00633F"/>
    <a:srgbClr val="0096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7C56B0-A312-4800-B201-07AF913841DB}" v="21" dt="2025-11-11T01:28:26.8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2112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microsoft.com/office/2018/10/relationships/authors" Target="author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gwenya, L. (Lucent)" userId="366bf262-8829-4c90-9c01-8653ff17bde4" providerId="ADAL" clId="{9C6985D2-3778-4B63-9A76-AAFEAAAF837C}"/>
    <pc:docChg chg="custSel modSld">
      <pc:chgData name="Ngwenya, L. (Lucent)" userId="366bf262-8829-4c90-9c01-8653ff17bde4" providerId="ADAL" clId="{9C6985D2-3778-4B63-9A76-AAFEAAAF837C}" dt="2025-07-09T09:31:39.106" v="343" actId="20577"/>
      <pc:docMkLst>
        <pc:docMk/>
      </pc:docMkLst>
      <pc:sldChg chg="modSp mod">
        <pc:chgData name="Ngwenya, L. (Lucent)" userId="366bf262-8829-4c90-9c01-8653ff17bde4" providerId="ADAL" clId="{9C6985D2-3778-4B63-9A76-AAFEAAAF837C}" dt="2025-07-09T09:00:34.355" v="111" actId="207"/>
        <pc:sldMkLst>
          <pc:docMk/>
          <pc:sldMk cId="4241146812" sldId="2147375226"/>
        </pc:sldMkLst>
        <pc:graphicFrameChg chg="modGraphic">
          <ac:chgData name="Ngwenya, L. (Lucent)" userId="366bf262-8829-4c90-9c01-8653ff17bde4" providerId="ADAL" clId="{9C6985D2-3778-4B63-9A76-AAFEAAAF837C}" dt="2025-07-09T09:00:34.355" v="111" actId="207"/>
          <ac:graphicFrameMkLst>
            <pc:docMk/>
            <pc:sldMk cId="4241146812" sldId="2147375226"/>
            <ac:graphicFrameMk id="2" creationId="{4E49C69E-38BA-0C1E-C543-0933B86379BC}"/>
          </ac:graphicFrameMkLst>
        </pc:graphicFrameChg>
      </pc:sldChg>
      <pc:sldChg chg="modSp">
        <pc:chgData name="Ngwenya, L. (Lucent)" userId="366bf262-8829-4c90-9c01-8653ff17bde4" providerId="ADAL" clId="{9C6985D2-3778-4B63-9A76-AAFEAAAF837C}" dt="2025-07-09T09:14:25.036" v="296"/>
        <pc:sldMkLst>
          <pc:docMk/>
          <pc:sldMk cId="2023847431" sldId="2147375239"/>
        </pc:sldMkLst>
        <pc:graphicFrameChg chg="mod">
          <ac:chgData name="Ngwenya, L. (Lucent)" userId="366bf262-8829-4c90-9c01-8653ff17bde4" providerId="ADAL" clId="{9C6985D2-3778-4B63-9A76-AAFEAAAF837C}" dt="2025-07-09T09:14:25.036" v="296"/>
          <ac:graphicFrameMkLst>
            <pc:docMk/>
            <pc:sldMk cId="2023847431" sldId="2147375239"/>
            <ac:graphicFrameMk id="2" creationId="{BC868032-BB79-F378-D8BA-14AD45926AA2}"/>
          </ac:graphicFrameMkLst>
        </pc:graphicFrameChg>
      </pc:sldChg>
      <pc:sldChg chg="modSp mod">
        <pc:chgData name="Ngwenya, L. (Lucent)" userId="366bf262-8829-4c90-9c01-8653ff17bde4" providerId="ADAL" clId="{9C6985D2-3778-4B63-9A76-AAFEAAAF837C}" dt="2025-07-09T09:23:55.785" v="317" actId="255"/>
        <pc:sldMkLst>
          <pc:docMk/>
          <pc:sldMk cId="112825776" sldId="2147375240"/>
        </pc:sldMkLst>
        <pc:spChg chg="mod">
          <ac:chgData name="Ngwenya, L. (Lucent)" userId="366bf262-8829-4c90-9c01-8653ff17bde4" providerId="ADAL" clId="{9C6985D2-3778-4B63-9A76-AAFEAAAF837C}" dt="2025-07-09T09:15:55.398" v="312" actId="14100"/>
          <ac:spMkLst>
            <pc:docMk/>
            <pc:sldMk cId="112825776" sldId="2147375240"/>
            <ac:spMk id="6" creationId="{B7FD2B8C-811C-8631-0918-44EA541E9B73}"/>
          </ac:spMkLst>
        </pc:spChg>
        <pc:graphicFrameChg chg="mod modGraphic">
          <ac:chgData name="Ngwenya, L. (Lucent)" userId="366bf262-8829-4c90-9c01-8653ff17bde4" providerId="ADAL" clId="{9C6985D2-3778-4B63-9A76-AAFEAAAF837C}" dt="2025-07-09T09:23:55.785" v="317" actId="255"/>
          <ac:graphicFrameMkLst>
            <pc:docMk/>
            <pc:sldMk cId="112825776" sldId="2147375240"/>
            <ac:graphicFrameMk id="2" creationId="{F911663C-2993-AC8A-C98D-B027E2B9C2A0}"/>
          </ac:graphicFrameMkLst>
        </pc:graphicFrameChg>
      </pc:sldChg>
      <pc:sldChg chg="modSp mod">
        <pc:chgData name="Ngwenya, L. (Lucent)" userId="366bf262-8829-4c90-9c01-8653ff17bde4" providerId="ADAL" clId="{9C6985D2-3778-4B63-9A76-AAFEAAAF837C}" dt="2025-07-09T09:31:39.106" v="343" actId="20577"/>
        <pc:sldMkLst>
          <pc:docMk/>
          <pc:sldMk cId="1484803115" sldId="2147375244"/>
        </pc:sldMkLst>
        <pc:graphicFrameChg chg="modGraphic">
          <ac:chgData name="Ngwenya, L. (Lucent)" userId="366bf262-8829-4c90-9c01-8653ff17bde4" providerId="ADAL" clId="{9C6985D2-3778-4B63-9A76-AAFEAAAF837C}" dt="2025-07-09T09:31:39.106" v="343" actId="20577"/>
          <ac:graphicFrameMkLst>
            <pc:docMk/>
            <pc:sldMk cId="1484803115" sldId="2147375244"/>
            <ac:graphicFrameMk id="4" creationId="{88E6DA31-A6F9-EAB4-96B2-9CBC40F03DC1}"/>
          </ac:graphicFrameMkLst>
        </pc:graphicFrameChg>
      </pc:sldChg>
      <pc:sldChg chg="modSp mod">
        <pc:chgData name="Ngwenya, L. (Lucent)" userId="366bf262-8829-4c90-9c01-8653ff17bde4" providerId="ADAL" clId="{9C6985D2-3778-4B63-9A76-AAFEAAAF837C}" dt="2025-07-09T09:08:31.001" v="202" actId="207"/>
        <pc:sldMkLst>
          <pc:docMk/>
          <pc:sldMk cId="96025628" sldId="2147375256"/>
        </pc:sldMkLst>
        <pc:graphicFrameChg chg="mod modGraphic">
          <ac:chgData name="Ngwenya, L. (Lucent)" userId="366bf262-8829-4c90-9c01-8653ff17bde4" providerId="ADAL" clId="{9C6985D2-3778-4B63-9A76-AAFEAAAF837C}" dt="2025-07-09T09:08:31.001" v="202" actId="207"/>
          <ac:graphicFrameMkLst>
            <pc:docMk/>
            <pc:sldMk cId="96025628" sldId="2147375256"/>
            <ac:graphicFrameMk id="3" creationId="{51A69072-4AAE-C2BE-D298-4D7CF4643D93}"/>
          </ac:graphicFrameMkLst>
        </pc:graphicFrameChg>
      </pc:sldChg>
      <pc:sldChg chg="modSp mod">
        <pc:chgData name="Ngwenya, L. (Lucent)" userId="366bf262-8829-4c90-9c01-8653ff17bde4" providerId="ADAL" clId="{9C6985D2-3778-4B63-9A76-AAFEAAAF837C}" dt="2025-07-09T09:12:14.628" v="295"/>
        <pc:sldMkLst>
          <pc:docMk/>
          <pc:sldMk cId="212300579" sldId="2147375262"/>
        </pc:sldMkLst>
        <pc:graphicFrameChg chg="mod modGraphic">
          <ac:chgData name="Ngwenya, L. (Lucent)" userId="366bf262-8829-4c90-9c01-8653ff17bde4" providerId="ADAL" clId="{9C6985D2-3778-4B63-9A76-AAFEAAAF837C}" dt="2025-07-09T09:12:14.628" v="295"/>
          <ac:graphicFrameMkLst>
            <pc:docMk/>
            <pc:sldMk cId="212300579" sldId="2147375262"/>
            <ac:graphicFrameMk id="5" creationId="{E10B0878-17D2-7998-16C5-A0C96E69966D}"/>
          </ac:graphicFrameMkLst>
        </pc:graphicFrameChg>
      </pc:sldChg>
      <pc:sldChg chg="modSp mod">
        <pc:chgData name="Ngwenya, L. (Lucent)" userId="366bf262-8829-4c90-9c01-8653ff17bde4" providerId="ADAL" clId="{9C6985D2-3778-4B63-9A76-AAFEAAAF837C}" dt="2025-07-09T09:10:28.080" v="271" actId="20577"/>
        <pc:sldMkLst>
          <pc:docMk/>
          <pc:sldMk cId="2264830996" sldId="2147375272"/>
        </pc:sldMkLst>
        <pc:graphicFrameChg chg="modGraphic">
          <ac:chgData name="Ngwenya, L. (Lucent)" userId="366bf262-8829-4c90-9c01-8653ff17bde4" providerId="ADAL" clId="{9C6985D2-3778-4B63-9A76-AAFEAAAF837C}" dt="2025-07-09T09:10:28.080" v="271" actId="20577"/>
          <ac:graphicFrameMkLst>
            <pc:docMk/>
            <pc:sldMk cId="2264830996" sldId="2147375272"/>
            <ac:graphicFrameMk id="4" creationId="{082D797F-FAEC-D1CC-7313-33356659BA65}"/>
          </ac:graphicFrameMkLst>
        </pc:graphicFrameChg>
      </pc:sldChg>
      <pc:sldChg chg="modSp">
        <pc:chgData name="Ngwenya, L. (Lucent)" userId="366bf262-8829-4c90-9c01-8653ff17bde4" providerId="ADAL" clId="{9C6985D2-3778-4B63-9A76-AAFEAAAF837C}" dt="2025-07-09T09:05:14.269" v="195"/>
        <pc:sldMkLst>
          <pc:docMk/>
          <pc:sldMk cId="2301046729" sldId="2147375274"/>
        </pc:sldMkLst>
        <pc:graphicFrameChg chg="mod">
          <ac:chgData name="Ngwenya, L. (Lucent)" userId="366bf262-8829-4c90-9c01-8653ff17bde4" providerId="ADAL" clId="{9C6985D2-3778-4B63-9A76-AAFEAAAF837C}" dt="2025-07-09T09:05:14.269" v="195"/>
          <ac:graphicFrameMkLst>
            <pc:docMk/>
            <pc:sldMk cId="2301046729" sldId="2147375274"/>
            <ac:graphicFrameMk id="2" creationId="{F1FCA433-08F0-443A-B5BE-42B5F87B83DA}"/>
          </ac:graphicFrameMkLst>
        </pc:graphicFrameChg>
      </pc:sldChg>
      <pc:sldChg chg="modSp mod">
        <pc:chgData name="Ngwenya, L. (Lucent)" userId="366bf262-8829-4c90-9c01-8653ff17bde4" providerId="ADAL" clId="{9C6985D2-3778-4B63-9A76-AAFEAAAF837C}" dt="2025-07-09T09:04:57.138" v="193" actId="14734"/>
        <pc:sldMkLst>
          <pc:docMk/>
          <pc:sldMk cId="784113950" sldId="2147375275"/>
        </pc:sldMkLst>
        <pc:graphicFrameChg chg="modGraphic">
          <ac:chgData name="Ngwenya, L. (Lucent)" userId="366bf262-8829-4c90-9c01-8653ff17bde4" providerId="ADAL" clId="{9C6985D2-3778-4B63-9A76-AAFEAAAF837C}" dt="2025-07-09T09:04:57.138" v="193" actId="14734"/>
          <ac:graphicFrameMkLst>
            <pc:docMk/>
            <pc:sldMk cId="784113950" sldId="2147375275"/>
            <ac:graphicFrameMk id="2" creationId="{6C7B154A-4725-C711-A4D6-282643079C11}"/>
          </ac:graphicFrameMkLst>
        </pc:graphicFrameChg>
      </pc:sldChg>
      <pc:sldChg chg="modSp mod">
        <pc:chgData name="Ngwenya, L. (Lucent)" userId="366bf262-8829-4c90-9c01-8653ff17bde4" providerId="ADAL" clId="{9C6985D2-3778-4B63-9A76-AAFEAAAF837C}" dt="2025-07-09T09:05:30.429" v="201" actId="20577"/>
        <pc:sldMkLst>
          <pc:docMk/>
          <pc:sldMk cId="1204368337" sldId="2147375276"/>
        </pc:sldMkLst>
        <pc:graphicFrameChg chg="modGraphic">
          <ac:chgData name="Ngwenya, L. (Lucent)" userId="366bf262-8829-4c90-9c01-8653ff17bde4" providerId="ADAL" clId="{9C6985D2-3778-4B63-9A76-AAFEAAAF837C}" dt="2025-07-09T09:05:30.429" v="201" actId="20577"/>
          <ac:graphicFrameMkLst>
            <pc:docMk/>
            <pc:sldMk cId="1204368337" sldId="2147375276"/>
            <ac:graphicFrameMk id="8" creationId="{2E249A03-58C9-ED68-A1F6-66EE734BD229}"/>
          </ac:graphicFrameMkLst>
        </pc:graphicFrameChg>
      </pc:sldChg>
      <pc:sldChg chg="modSp mod">
        <pc:chgData name="Ngwenya, L. (Lucent)" userId="366bf262-8829-4c90-9c01-8653ff17bde4" providerId="ADAL" clId="{9C6985D2-3778-4B63-9A76-AAFEAAAF837C}" dt="2025-07-09T09:02:33.203" v="192" actId="20577"/>
        <pc:sldMkLst>
          <pc:docMk/>
          <pc:sldMk cId="1094094388" sldId="2147375280"/>
        </pc:sldMkLst>
        <pc:graphicFrameChg chg="modGraphic">
          <ac:chgData name="Ngwenya, L. (Lucent)" userId="366bf262-8829-4c90-9c01-8653ff17bde4" providerId="ADAL" clId="{9C6985D2-3778-4B63-9A76-AAFEAAAF837C}" dt="2025-07-09T09:02:33.203" v="192" actId="20577"/>
          <ac:graphicFrameMkLst>
            <pc:docMk/>
            <pc:sldMk cId="1094094388" sldId="2147375280"/>
            <ac:graphicFrameMk id="3" creationId="{3F2EC2AF-91AC-2A50-5398-8FE8FDEBDB38}"/>
          </ac:graphicFrameMkLst>
        </pc:graphicFrameChg>
      </pc:sldChg>
    </pc:docChg>
  </pc:docChgLst>
  <pc:docChgLst>
    <pc:chgData name="Ngwenya, L. (Lucent)" userId="366bf262-8829-4c90-9c01-8653ff17bde4" providerId="ADAL" clId="{277C56B0-A312-4800-B201-07AF913841DB}"/>
    <pc:docChg chg="undo custSel addSld delSld modSld sldOrd">
      <pc:chgData name="Ngwenya, L. (Lucent)" userId="366bf262-8829-4c90-9c01-8653ff17bde4" providerId="ADAL" clId="{277C56B0-A312-4800-B201-07AF913841DB}" dt="2025-11-11T01:29:28.337" v="2246" actId="14100"/>
      <pc:docMkLst>
        <pc:docMk/>
      </pc:docMkLst>
      <pc:sldChg chg="del">
        <pc:chgData name="Ngwenya, L. (Lucent)" userId="366bf262-8829-4c90-9c01-8653ff17bde4" providerId="ADAL" clId="{277C56B0-A312-4800-B201-07AF913841DB}" dt="2025-08-20T08:05:41.647" v="821" actId="2696"/>
        <pc:sldMkLst>
          <pc:docMk/>
          <pc:sldMk cId="2758864310" sldId="256"/>
        </pc:sldMkLst>
      </pc:sldChg>
      <pc:sldChg chg="addSp delSp modSp mod">
        <pc:chgData name="Ngwenya, L. (Lucent)" userId="366bf262-8829-4c90-9c01-8653ff17bde4" providerId="ADAL" clId="{277C56B0-A312-4800-B201-07AF913841DB}" dt="2025-11-11T01:29:28.337" v="2246" actId="14100"/>
        <pc:sldMkLst>
          <pc:docMk/>
          <pc:sldMk cId="2961395714" sldId="257"/>
        </pc:sldMkLst>
        <pc:spChg chg="mod">
          <ac:chgData name="Ngwenya, L. (Lucent)" userId="366bf262-8829-4c90-9c01-8653ff17bde4" providerId="ADAL" clId="{277C56B0-A312-4800-B201-07AF913841DB}" dt="2025-11-11T01:29:05.082" v="2245" actId="14100"/>
          <ac:spMkLst>
            <pc:docMk/>
            <pc:sldMk cId="2961395714" sldId="257"/>
            <ac:spMk id="6" creationId="{00000000-0000-0000-0000-000000000000}"/>
          </ac:spMkLst>
        </pc:spChg>
        <pc:spChg chg="del">
          <ac:chgData name="Ngwenya, L. (Lucent)" userId="366bf262-8829-4c90-9c01-8653ff17bde4" providerId="ADAL" clId="{277C56B0-A312-4800-B201-07AF913841DB}" dt="2025-08-20T07:49:28.810" v="13" actId="478"/>
          <ac:spMkLst>
            <pc:docMk/>
            <pc:sldMk cId="2961395714" sldId="257"/>
            <ac:spMk id="12" creationId="{00000000-0000-0000-0000-000000000000}"/>
          </ac:spMkLst>
        </pc:spChg>
        <pc:grpChg chg="del">
          <ac:chgData name="Ngwenya, L. (Lucent)" userId="366bf262-8829-4c90-9c01-8653ff17bde4" providerId="ADAL" clId="{277C56B0-A312-4800-B201-07AF913841DB}" dt="2025-11-11T01:23:56.389" v="2216" actId="478"/>
          <ac:grpSpMkLst>
            <pc:docMk/>
            <pc:sldMk cId="2961395714" sldId="257"/>
            <ac:grpSpMk id="7" creationId="{00000000-0000-0000-0000-000000000000}"/>
          </ac:grpSpMkLst>
        </pc:grpChg>
        <pc:grpChg chg="del mod">
          <ac:chgData name="Ngwenya, L. (Lucent)" userId="366bf262-8829-4c90-9c01-8653ff17bde4" providerId="ADAL" clId="{277C56B0-A312-4800-B201-07AF913841DB}" dt="2025-11-11T00:40:07.341" v="1610" actId="478"/>
          <ac:grpSpMkLst>
            <pc:docMk/>
            <pc:sldMk cId="2961395714" sldId="257"/>
            <ac:grpSpMk id="8" creationId="{00000000-0000-0000-0000-000000000000}"/>
          </ac:grpSpMkLst>
        </pc:grpChg>
        <pc:grpChg chg="mod topLvl">
          <ac:chgData name="Ngwenya, L. (Lucent)" userId="366bf262-8829-4c90-9c01-8653ff17bde4" providerId="ADAL" clId="{277C56B0-A312-4800-B201-07AF913841DB}" dt="2025-11-11T01:25:22.037" v="2233" actId="14100"/>
          <ac:grpSpMkLst>
            <pc:docMk/>
            <pc:sldMk cId="2961395714" sldId="257"/>
            <ac:grpSpMk id="11" creationId="{00000000-0000-0000-0000-000000000000}"/>
          </ac:grpSpMkLst>
        </pc:grpChg>
        <pc:picChg chg="del">
          <ac:chgData name="Ngwenya, L. (Lucent)" userId="366bf262-8829-4c90-9c01-8653ff17bde4" providerId="ADAL" clId="{277C56B0-A312-4800-B201-07AF913841DB}" dt="2025-11-11T00:39:58.893" v="1607" actId="478"/>
          <ac:picMkLst>
            <pc:docMk/>
            <pc:sldMk cId="2961395714" sldId="257"/>
            <ac:picMk id="2" creationId="{00000000-0000-0000-0000-000000000000}"/>
          </ac:picMkLst>
        </pc:picChg>
        <pc:picChg chg="del">
          <ac:chgData name="Ngwenya, L. (Lucent)" userId="366bf262-8829-4c90-9c01-8653ff17bde4" providerId="ADAL" clId="{277C56B0-A312-4800-B201-07AF913841DB}" dt="2025-11-11T01:23:56.389" v="2216" actId="478"/>
          <ac:picMkLst>
            <pc:docMk/>
            <pc:sldMk cId="2961395714" sldId="257"/>
            <ac:picMk id="4" creationId="{00000000-0000-0000-0000-000000000000}"/>
          </ac:picMkLst>
        </pc:picChg>
        <pc:picChg chg="add mod">
          <ac:chgData name="Ngwenya, L. (Lucent)" userId="366bf262-8829-4c90-9c01-8653ff17bde4" providerId="ADAL" clId="{277C56B0-A312-4800-B201-07AF913841DB}" dt="2025-11-11T01:29:28.337" v="2246" actId="14100"/>
          <ac:picMkLst>
            <pc:docMk/>
            <pc:sldMk cId="2961395714" sldId="257"/>
            <ac:picMk id="4" creationId="{928B842D-5ADA-F240-E6D7-1029F6DA0F57}"/>
          </ac:picMkLst>
        </pc:picChg>
        <pc:picChg chg="del">
          <ac:chgData name="Ngwenya, L. (Lucent)" userId="366bf262-8829-4c90-9c01-8653ff17bde4" providerId="ADAL" clId="{277C56B0-A312-4800-B201-07AF913841DB}" dt="2025-11-11T00:40:03.855" v="1609" actId="478"/>
          <ac:picMkLst>
            <pc:docMk/>
            <pc:sldMk cId="2961395714" sldId="257"/>
            <ac:picMk id="9" creationId="{00000000-0000-0000-0000-000000000000}"/>
          </ac:picMkLst>
        </pc:picChg>
        <pc:picChg chg="del topLvl">
          <ac:chgData name="Ngwenya, L. (Lucent)" userId="366bf262-8829-4c90-9c01-8653ff17bde4" providerId="ADAL" clId="{277C56B0-A312-4800-B201-07AF913841DB}" dt="2025-11-11T00:40:07.341" v="1610" actId="478"/>
          <ac:picMkLst>
            <pc:docMk/>
            <pc:sldMk cId="2961395714" sldId="257"/>
            <ac:picMk id="10" creationId="{00000000-0000-0000-0000-000000000000}"/>
          </ac:picMkLst>
        </pc:picChg>
        <pc:picChg chg="add del">
          <ac:chgData name="Ngwenya, L. (Lucent)" userId="366bf262-8829-4c90-9c01-8653ff17bde4" providerId="ADAL" clId="{277C56B0-A312-4800-B201-07AF913841DB}" dt="2025-11-11T01:23:59.419" v="2218" actId="22"/>
          <ac:picMkLst>
            <pc:docMk/>
            <pc:sldMk cId="2961395714" sldId="257"/>
            <ac:picMk id="12" creationId="{A94D9A59-37F4-77C6-36F7-3C59E0834887}"/>
          </ac:picMkLst>
        </pc:picChg>
        <pc:picChg chg="add mod">
          <ac:chgData name="Ngwenya, L. (Lucent)" userId="366bf262-8829-4c90-9c01-8653ff17bde4" providerId="ADAL" clId="{277C56B0-A312-4800-B201-07AF913841DB}" dt="2025-11-11T01:24:07.602" v="2219" actId="931"/>
          <ac:picMkLst>
            <pc:docMk/>
            <pc:sldMk cId="2961395714" sldId="257"/>
            <ac:picMk id="14" creationId="{2AB6CFED-3EE3-1828-3612-A09C5131C553}"/>
          </ac:picMkLst>
        </pc:picChg>
        <pc:picChg chg="add del mod">
          <ac:chgData name="Ngwenya, L. (Lucent)" userId="366bf262-8829-4c90-9c01-8653ff17bde4" providerId="ADAL" clId="{277C56B0-A312-4800-B201-07AF913841DB}" dt="2025-11-11T01:28:17.530" v="2235" actId="478"/>
          <ac:picMkLst>
            <pc:docMk/>
            <pc:sldMk cId="2961395714" sldId="257"/>
            <ac:picMk id="16" creationId="{738F6BEC-B7E9-BB99-50C2-981995005483}"/>
          </ac:picMkLst>
        </pc:pic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442699930" sldId="283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993165461" sldId="284"/>
        </pc:sldMkLst>
      </pc:sldChg>
      <pc:sldChg chg="modSp add mod ord">
        <pc:chgData name="Ngwenya, L. (Lucent)" userId="366bf262-8829-4c90-9c01-8653ff17bde4" providerId="ADAL" clId="{277C56B0-A312-4800-B201-07AF913841DB}" dt="2025-11-11T00:56:41.035" v="1908" actId="20577"/>
        <pc:sldMkLst>
          <pc:docMk/>
          <pc:sldMk cId="1221392011" sldId="317"/>
        </pc:sldMkLst>
        <pc:spChg chg="mod">
          <ac:chgData name="Ngwenya, L. (Lucent)" userId="366bf262-8829-4c90-9c01-8653ff17bde4" providerId="ADAL" clId="{277C56B0-A312-4800-B201-07AF913841DB}" dt="2025-11-11T00:56:41.035" v="1908" actId="20577"/>
          <ac:spMkLst>
            <pc:docMk/>
            <pc:sldMk cId="1221392011" sldId="317"/>
            <ac:spMk id="2" creationId="{23BAF151-0330-C0C9-20C5-98B191E7B0A8}"/>
          </ac:spMkLst>
        </pc:sp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368416382" sldId="2147375224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305135600" sldId="2147375225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4241146812" sldId="2147375226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634263615" sldId="2147375228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705088844" sldId="2147375229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901056689" sldId="2147375230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359715477" sldId="2147375231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314997281" sldId="2147375232"/>
        </pc:sldMkLst>
      </pc:sldChg>
      <pc:sldChg chg="del">
        <pc:chgData name="Ngwenya, L. (Lucent)" userId="366bf262-8829-4c90-9c01-8653ff17bde4" providerId="ADAL" clId="{277C56B0-A312-4800-B201-07AF913841DB}" dt="2025-11-11T01:14:13.719" v="2084" actId="47"/>
        <pc:sldMkLst>
          <pc:docMk/>
          <pc:sldMk cId="3821461382" sldId="2147375234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860601814" sldId="2147375238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023847431" sldId="2147375239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12825776" sldId="2147375240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853900729" sldId="2147375241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4116166647" sldId="2147375242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009980830" sldId="2147375243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484803115" sldId="2147375244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866512355" sldId="2147375245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163884357" sldId="2147375246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35775029" sldId="2147375247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905885187" sldId="2147375248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481948526" sldId="2147375249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022301601" sldId="2147375251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739243956" sldId="2147375253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120022739" sldId="2147375255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96025628" sldId="2147375256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191515326" sldId="2147375257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12300579" sldId="2147375262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912966853" sldId="2147375269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080608806" sldId="2147375271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264830996" sldId="2147375272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420758851" sldId="2147375273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301046729" sldId="2147375274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784113950" sldId="2147375275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204368337" sldId="2147375276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974642545" sldId="2147375277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57378966" sldId="2147375279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094094388" sldId="2147375280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003978377" sldId="2147375281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418123041" sldId="2147375282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763779180" sldId="2147375283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364431370" sldId="2147375285"/>
        </pc:sldMkLst>
      </pc:sldChg>
      <pc:sldChg chg="modSp del mod">
        <pc:chgData name="Ngwenya, L. (Lucent)" userId="366bf262-8829-4c90-9c01-8653ff17bde4" providerId="ADAL" clId="{277C56B0-A312-4800-B201-07AF913841DB}" dt="2025-11-11T01:14:13.719" v="2084" actId="47"/>
        <pc:sldMkLst>
          <pc:docMk/>
          <pc:sldMk cId="1874037116" sldId="2147375286"/>
        </pc:sldMkLst>
        <pc:spChg chg="mod">
          <ac:chgData name="Ngwenya, L. (Lucent)" userId="366bf262-8829-4c90-9c01-8653ff17bde4" providerId="ADAL" clId="{277C56B0-A312-4800-B201-07AF913841DB}" dt="2025-11-11T00:41:16.933" v="1632" actId="20577"/>
          <ac:spMkLst>
            <pc:docMk/>
            <pc:sldMk cId="1874037116" sldId="2147375286"/>
            <ac:spMk id="2" creationId="{839879D6-38FC-7D1E-710E-8D7EDBF1ED4B}"/>
          </ac:spMkLst>
        </pc:sp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651453969" sldId="2147375287"/>
        </pc:sldMkLst>
      </pc:sldChg>
      <pc:sldChg chg="addSp modSp add del mod">
        <pc:chgData name="Ngwenya, L. (Lucent)" userId="366bf262-8829-4c90-9c01-8653ff17bde4" providerId="ADAL" clId="{277C56B0-A312-4800-B201-07AF913841DB}" dt="2025-11-11T01:14:13.719" v="2084" actId="47"/>
        <pc:sldMkLst>
          <pc:docMk/>
          <pc:sldMk cId="1534325115" sldId="2147375287"/>
        </pc:sldMkLst>
        <pc:spChg chg="mod">
          <ac:chgData name="Ngwenya, L. (Lucent)" userId="366bf262-8829-4c90-9c01-8653ff17bde4" providerId="ADAL" clId="{277C56B0-A312-4800-B201-07AF913841DB}" dt="2025-08-20T13:57:06.126" v="1459" actId="20577"/>
          <ac:spMkLst>
            <pc:docMk/>
            <pc:sldMk cId="1534325115" sldId="2147375287"/>
            <ac:spMk id="2" creationId="{839879D6-38FC-7D1E-710E-8D7EDBF1ED4B}"/>
          </ac:spMkLst>
        </pc:spChg>
        <pc:graphicFrameChg chg="add mod modGraphic">
          <ac:chgData name="Ngwenya, L. (Lucent)" userId="366bf262-8829-4c90-9c01-8653ff17bde4" providerId="ADAL" clId="{277C56B0-A312-4800-B201-07AF913841DB}" dt="2025-08-20T09:23:05.614" v="1339" actId="1076"/>
          <ac:graphicFrameMkLst>
            <pc:docMk/>
            <pc:sldMk cId="1534325115" sldId="2147375287"/>
            <ac:graphicFrameMk id="3" creationId="{A19E9AF4-D7D4-FF31-2A48-CC0344B4213A}"/>
          </ac:graphicFrameMkLst>
        </pc:graphicFrame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648374029" sldId="2147375288"/>
        </pc:sldMkLst>
      </pc:sldChg>
      <pc:sldChg chg="modSp add mod">
        <pc:chgData name="Ngwenya, L. (Lucent)" userId="366bf262-8829-4c90-9c01-8653ff17bde4" providerId="ADAL" clId="{277C56B0-A312-4800-B201-07AF913841DB}" dt="2025-11-11T00:50:21.144" v="1771" actId="12"/>
        <pc:sldMkLst>
          <pc:docMk/>
          <pc:sldMk cId="938519452" sldId="2147375288"/>
        </pc:sldMkLst>
        <pc:spChg chg="mod">
          <ac:chgData name="Ngwenya, L. (Lucent)" userId="366bf262-8829-4c90-9c01-8653ff17bde4" providerId="ADAL" clId="{277C56B0-A312-4800-B201-07AF913841DB}" dt="2025-11-11T00:50:21.144" v="1771" actId="12"/>
          <ac:spMkLst>
            <pc:docMk/>
            <pc:sldMk cId="938519452" sldId="2147375288"/>
            <ac:spMk id="2" creationId="{23BAF151-0330-C0C9-20C5-98B191E7B0A8}"/>
          </ac:spMkLst>
        </pc:spChg>
        <pc:spChg chg="mod">
          <ac:chgData name="Ngwenya, L. (Lucent)" userId="366bf262-8829-4c90-9c01-8653ff17bde4" providerId="ADAL" clId="{277C56B0-A312-4800-B201-07AF913841DB}" dt="2025-11-11T00:42:25.351" v="1649" actId="20577"/>
          <ac:spMkLst>
            <pc:docMk/>
            <pc:sldMk cId="938519452" sldId="2147375288"/>
            <ac:spMk id="6" creationId="{DE3C9E7F-F35A-6FDD-9D0F-583322FD53CE}"/>
          </ac:spMkLst>
        </pc:spChg>
      </pc:sldChg>
      <pc:sldChg chg="modSp add mod">
        <pc:chgData name="Ngwenya, L. (Lucent)" userId="366bf262-8829-4c90-9c01-8653ff17bde4" providerId="ADAL" clId="{277C56B0-A312-4800-B201-07AF913841DB}" dt="2025-11-11T00:49:46.089" v="1766" actId="20577"/>
        <pc:sldMkLst>
          <pc:docMk/>
          <pc:sldMk cId="3164993181" sldId="2147375289"/>
        </pc:sldMkLst>
        <pc:spChg chg="mod">
          <ac:chgData name="Ngwenya, L. (Lucent)" userId="366bf262-8829-4c90-9c01-8653ff17bde4" providerId="ADAL" clId="{277C56B0-A312-4800-B201-07AF913841DB}" dt="2025-11-11T00:49:46.089" v="1766" actId="20577"/>
          <ac:spMkLst>
            <pc:docMk/>
            <pc:sldMk cId="3164993181" sldId="2147375289"/>
            <ac:spMk id="2" creationId="{23BAF151-0330-C0C9-20C5-98B191E7B0A8}"/>
          </ac:spMkLst>
        </pc:spChg>
        <pc:spChg chg="mod">
          <ac:chgData name="Ngwenya, L. (Lucent)" userId="366bf262-8829-4c90-9c01-8653ff17bde4" providerId="ADAL" clId="{277C56B0-A312-4800-B201-07AF913841DB}" dt="2025-11-11T00:47:04.203" v="1717" actId="20577"/>
          <ac:spMkLst>
            <pc:docMk/>
            <pc:sldMk cId="3164993181" sldId="2147375289"/>
            <ac:spMk id="6" creationId="{DE3C9E7F-F35A-6FDD-9D0F-583322FD53CE}"/>
          </ac:spMkLst>
        </pc:sp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4062612390" sldId="2147375289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60982111" sldId="2147375290"/>
        </pc:sldMkLst>
      </pc:sldChg>
      <pc:sldChg chg="addSp modSp add mod">
        <pc:chgData name="Ngwenya, L. (Lucent)" userId="366bf262-8829-4c90-9c01-8653ff17bde4" providerId="ADAL" clId="{277C56B0-A312-4800-B201-07AF913841DB}" dt="2025-11-11T00:55:48.947" v="1883" actId="12"/>
        <pc:sldMkLst>
          <pc:docMk/>
          <pc:sldMk cId="2416667296" sldId="2147375290"/>
        </pc:sldMkLst>
        <pc:spChg chg="mod">
          <ac:chgData name="Ngwenya, L. (Lucent)" userId="366bf262-8829-4c90-9c01-8653ff17bde4" providerId="ADAL" clId="{277C56B0-A312-4800-B201-07AF913841DB}" dt="2025-11-11T00:55:48.947" v="1883" actId="12"/>
          <ac:spMkLst>
            <pc:docMk/>
            <pc:sldMk cId="2416667296" sldId="2147375290"/>
            <ac:spMk id="2" creationId="{23BAF151-0330-C0C9-20C5-98B191E7B0A8}"/>
          </ac:spMkLst>
        </pc:spChg>
        <pc:spChg chg="add">
          <ac:chgData name="Ngwenya, L. (Lucent)" userId="366bf262-8829-4c90-9c01-8653ff17bde4" providerId="ADAL" clId="{277C56B0-A312-4800-B201-07AF913841DB}" dt="2025-11-11T00:54:48.533" v="1867"/>
          <ac:spMkLst>
            <pc:docMk/>
            <pc:sldMk cId="2416667296" sldId="2147375290"/>
            <ac:spMk id="3" creationId="{B609930F-E9FA-F6F9-D183-78DBAB940565}"/>
          </ac:spMkLst>
        </pc:spChg>
        <pc:spChg chg="mod">
          <ac:chgData name="Ngwenya, L. (Lucent)" userId="366bf262-8829-4c90-9c01-8653ff17bde4" providerId="ADAL" clId="{277C56B0-A312-4800-B201-07AF913841DB}" dt="2025-11-11T00:51:11.158" v="1800" actId="20577"/>
          <ac:spMkLst>
            <pc:docMk/>
            <pc:sldMk cId="2416667296" sldId="2147375290"/>
            <ac:spMk id="6" creationId="{DE3C9E7F-F35A-6FDD-9D0F-583322FD53CE}"/>
          </ac:spMkLst>
        </pc:spChg>
      </pc:sldChg>
      <pc:sldChg chg="addSp modSp add mod">
        <pc:chgData name="Ngwenya, L. (Lucent)" userId="366bf262-8829-4c90-9c01-8653ff17bde4" providerId="ADAL" clId="{277C56B0-A312-4800-B201-07AF913841DB}" dt="2025-11-11T01:00:03.510" v="1951" actId="20577"/>
        <pc:sldMkLst>
          <pc:docMk/>
          <pc:sldMk cId="1498086961" sldId="2147375291"/>
        </pc:sldMkLst>
        <pc:spChg chg="mod">
          <ac:chgData name="Ngwenya, L. (Lucent)" userId="366bf262-8829-4c90-9c01-8653ff17bde4" providerId="ADAL" clId="{277C56B0-A312-4800-B201-07AF913841DB}" dt="2025-11-11T01:00:03.510" v="1951" actId="20577"/>
          <ac:spMkLst>
            <pc:docMk/>
            <pc:sldMk cId="1498086961" sldId="2147375291"/>
            <ac:spMk id="2" creationId="{23BAF151-0330-C0C9-20C5-98B191E7B0A8}"/>
          </ac:spMkLst>
        </pc:spChg>
        <pc:spChg chg="add">
          <ac:chgData name="Ngwenya, L. (Lucent)" userId="366bf262-8829-4c90-9c01-8653ff17bde4" providerId="ADAL" clId="{277C56B0-A312-4800-B201-07AF913841DB}" dt="2025-11-11T00:58:52.412" v="1926"/>
          <ac:spMkLst>
            <pc:docMk/>
            <pc:sldMk cId="1498086961" sldId="2147375291"/>
            <ac:spMk id="3" creationId="{BE53335C-6198-5E40-6CF4-4C2A9DEAF21F}"/>
          </ac:spMkLst>
        </pc:spChg>
        <pc:spChg chg="mod">
          <ac:chgData name="Ngwenya, L. (Lucent)" userId="366bf262-8829-4c90-9c01-8653ff17bde4" providerId="ADAL" clId="{277C56B0-A312-4800-B201-07AF913841DB}" dt="2025-11-11T00:56:53.480" v="1925" actId="20577"/>
          <ac:spMkLst>
            <pc:docMk/>
            <pc:sldMk cId="1498086961" sldId="2147375291"/>
            <ac:spMk id="6" creationId="{DE3C9E7F-F35A-6FDD-9D0F-583322FD53CE}"/>
          </ac:spMkLst>
        </pc:sp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307063248" sldId="2147375291"/>
        </pc:sldMkLst>
      </pc:sldChg>
      <pc:sldChg chg="addSp modSp add mod">
        <pc:chgData name="Ngwenya, L. (Lucent)" userId="366bf262-8829-4c90-9c01-8653ff17bde4" providerId="ADAL" clId="{277C56B0-A312-4800-B201-07AF913841DB}" dt="2025-11-11T01:03:26.823" v="1972" actId="20577"/>
        <pc:sldMkLst>
          <pc:docMk/>
          <pc:sldMk cId="392042136" sldId="2147375292"/>
        </pc:sldMkLst>
        <pc:spChg chg="mod">
          <ac:chgData name="Ngwenya, L. (Lucent)" userId="366bf262-8829-4c90-9c01-8653ff17bde4" providerId="ADAL" clId="{277C56B0-A312-4800-B201-07AF913841DB}" dt="2025-11-11T01:02:20.939" v="1960" actId="20577"/>
          <ac:spMkLst>
            <pc:docMk/>
            <pc:sldMk cId="392042136" sldId="2147375292"/>
            <ac:spMk id="2" creationId="{23BAF151-0330-C0C9-20C5-98B191E7B0A8}"/>
          </ac:spMkLst>
        </pc:spChg>
        <pc:graphicFrameChg chg="add mod modGraphic">
          <ac:chgData name="Ngwenya, L. (Lucent)" userId="366bf262-8829-4c90-9c01-8653ff17bde4" providerId="ADAL" clId="{277C56B0-A312-4800-B201-07AF913841DB}" dt="2025-11-11T01:03:26.823" v="1972" actId="20577"/>
          <ac:graphicFrameMkLst>
            <pc:docMk/>
            <pc:sldMk cId="392042136" sldId="2147375292"/>
            <ac:graphicFrameMk id="3" creationId="{1CEEF212-8D58-151C-E416-8A93216AABDE}"/>
          </ac:graphicFrameMkLst>
        </pc:graphicFrame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750940858" sldId="2147375292"/>
        </pc:sldMkLst>
      </pc:sldChg>
      <pc:sldChg chg="delSp modSp add mod">
        <pc:chgData name="Ngwenya, L. (Lucent)" userId="366bf262-8829-4c90-9c01-8653ff17bde4" providerId="ADAL" clId="{277C56B0-A312-4800-B201-07AF913841DB}" dt="2025-11-11T01:06:00.713" v="1990" actId="113"/>
        <pc:sldMkLst>
          <pc:docMk/>
          <pc:sldMk cId="1498297952" sldId="2147375293"/>
        </pc:sldMkLst>
        <pc:spChg chg="mod">
          <ac:chgData name="Ngwenya, L. (Lucent)" userId="366bf262-8829-4c90-9c01-8653ff17bde4" providerId="ADAL" clId="{277C56B0-A312-4800-B201-07AF913841DB}" dt="2025-11-11T01:06:00.713" v="1990" actId="113"/>
          <ac:spMkLst>
            <pc:docMk/>
            <pc:sldMk cId="1498297952" sldId="2147375293"/>
            <ac:spMk id="2" creationId="{23BAF151-0330-C0C9-20C5-98B191E7B0A8}"/>
          </ac:spMkLst>
        </pc:spChg>
        <pc:graphicFrameChg chg="del modGraphic">
          <ac:chgData name="Ngwenya, L. (Lucent)" userId="366bf262-8829-4c90-9c01-8653ff17bde4" providerId="ADAL" clId="{277C56B0-A312-4800-B201-07AF913841DB}" dt="2025-11-11T01:05:48.580" v="1985" actId="478"/>
          <ac:graphicFrameMkLst>
            <pc:docMk/>
            <pc:sldMk cId="1498297952" sldId="2147375293"/>
            <ac:graphicFrameMk id="3" creationId="{1CEEF212-8D58-151C-E416-8A93216AABDE}"/>
          </ac:graphicFrameMkLst>
        </pc:graphicFrame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477339973" sldId="2147375293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442528574" sldId="2147375294"/>
        </pc:sldMkLst>
      </pc:sldChg>
      <pc:sldChg chg="addSp delSp modSp add mod">
        <pc:chgData name="Ngwenya, L. (Lucent)" userId="366bf262-8829-4c90-9c01-8653ff17bde4" providerId="ADAL" clId="{277C56B0-A312-4800-B201-07AF913841DB}" dt="2025-11-11T01:20:59.732" v="2204" actId="14100"/>
        <pc:sldMkLst>
          <pc:docMk/>
          <pc:sldMk cId="2136237446" sldId="2147375294"/>
        </pc:sldMkLst>
        <pc:spChg chg="mod">
          <ac:chgData name="Ngwenya, L. (Lucent)" userId="366bf262-8829-4c90-9c01-8653ff17bde4" providerId="ADAL" clId="{277C56B0-A312-4800-B201-07AF913841DB}" dt="2025-11-11T01:19:44.686" v="2190" actId="14100"/>
          <ac:spMkLst>
            <pc:docMk/>
            <pc:sldMk cId="2136237446" sldId="2147375294"/>
            <ac:spMk id="2" creationId="{23BAF151-0330-C0C9-20C5-98B191E7B0A8}"/>
          </ac:spMkLst>
        </pc:spChg>
        <pc:spChg chg="add del">
          <ac:chgData name="Ngwenya, L. (Lucent)" userId="366bf262-8829-4c90-9c01-8653ff17bde4" providerId="ADAL" clId="{277C56B0-A312-4800-B201-07AF913841DB}" dt="2025-11-11T01:19:47.664" v="2192" actId="22"/>
          <ac:spMkLst>
            <pc:docMk/>
            <pc:sldMk cId="2136237446" sldId="2147375294"/>
            <ac:spMk id="4" creationId="{E81FBDE2-AB71-289F-279C-529D2CFCA646}"/>
          </ac:spMkLst>
        </pc:spChg>
        <pc:picChg chg="add del mod">
          <ac:chgData name="Ngwenya, L. (Lucent)" userId="366bf262-8829-4c90-9c01-8653ff17bde4" providerId="ADAL" clId="{277C56B0-A312-4800-B201-07AF913841DB}" dt="2025-11-11T01:20:47.729" v="2199" actId="478"/>
          <ac:picMkLst>
            <pc:docMk/>
            <pc:sldMk cId="2136237446" sldId="2147375294"/>
            <ac:picMk id="8" creationId="{B3004557-360C-6591-A7E7-5E28514262E1}"/>
          </ac:picMkLst>
        </pc:picChg>
        <pc:picChg chg="add mod">
          <ac:chgData name="Ngwenya, L. (Lucent)" userId="366bf262-8829-4c90-9c01-8653ff17bde4" providerId="ADAL" clId="{277C56B0-A312-4800-B201-07AF913841DB}" dt="2025-11-11T01:20:59.732" v="2204" actId="14100"/>
          <ac:picMkLst>
            <pc:docMk/>
            <pc:sldMk cId="2136237446" sldId="2147375294"/>
            <ac:picMk id="10" creationId="{99640B18-62FE-5142-C903-3C4E03A17C35}"/>
          </ac:picMkLst>
        </pc:pic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690235680" sldId="2147375295"/>
        </pc:sldMkLst>
      </pc:sldChg>
      <pc:sldChg chg="addSp modSp add mod">
        <pc:chgData name="Ngwenya, L. (Lucent)" userId="366bf262-8829-4c90-9c01-8653ff17bde4" providerId="ADAL" clId="{277C56B0-A312-4800-B201-07AF913841DB}" dt="2025-11-11T01:12:45.613" v="2061" actId="255"/>
        <pc:sldMkLst>
          <pc:docMk/>
          <pc:sldMk cId="3350998811" sldId="2147375295"/>
        </pc:sldMkLst>
        <pc:spChg chg="mod">
          <ac:chgData name="Ngwenya, L. (Lucent)" userId="366bf262-8829-4c90-9c01-8653ff17bde4" providerId="ADAL" clId="{277C56B0-A312-4800-B201-07AF913841DB}" dt="2025-11-11T01:12:45.613" v="2061" actId="255"/>
          <ac:spMkLst>
            <pc:docMk/>
            <pc:sldMk cId="3350998811" sldId="2147375295"/>
            <ac:spMk id="2" creationId="{23BAF151-0330-C0C9-20C5-98B191E7B0A8}"/>
          </ac:spMkLst>
        </pc:spChg>
        <pc:spChg chg="add">
          <ac:chgData name="Ngwenya, L. (Lucent)" userId="366bf262-8829-4c90-9c01-8653ff17bde4" providerId="ADAL" clId="{277C56B0-A312-4800-B201-07AF913841DB}" dt="2025-11-11T01:10:03.882" v="2008"/>
          <ac:spMkLst>
            <pc:docMk/>
            <pc:sldMk cId="3350998811" sldId="2147375295"/>
            <ac:spMk id="3" creationId="{B6BEF37D-3022-2906-DE02-57F0A0D902E0}"/>
          </ac:spMkLst>
        </pc:spChg>
        <pc:spChg chg="mod">
          <ac:chgData name="Ngwenya, L. (Lucent)" userId="366bf262-8829-4c90-9c01-8653ff17bde4" providerId="ADAL" clId="{277C56B0-A312-4800-B201-07AF913841DB}" dt="2025-11-11T01:08:16.658" v="2004"/>
          <ac:spMkLst>
            <pc:docMk/>
            <pc:sldMk cId="3350998811" sldId="2147375295"/>
            <ac:spMk id="6" creationId="{DE3C9E7F-F35A-6FDD-9D0F-583322FD53CE}"/>
          </ac:spMkLst>
        </pc:spChg>
      </pc:sldChg>
      <pc:sldChg chg="addSp delSp modSp add mod">
        <pc:chgData name="Ngwenya, L. (Lucent)" userId="366bf262-8829-4c90-9c01-8653ff17bde4" providerId="ADAL" clId="{277C56B0-A312-4800-B201-07AF913841DB}" dt="2025-11-11T01:22:57.042" v="2215" actId="14100"/>
        <pc:sldMkLst>
          <pc:docMk/>
          <pc:sldMk cId="2408663589" sldId="2147375296"/>
        </pc:sldMkLst>
        <pc:spChg chg="mod">
          <ac:chgData name="Ngwenya, L. (Lucent)" userId="366bf262-8829-4c90-9c01-8653ff17bde4" providerId="ADAL" clId="{277C56B0-A312-4800-B201-07AF913841DB}" dt="2025-11-11T01:16:43.227" v="2146" actId="113"/>
          <ac:spMkLst>
            <pc:docMk/>
            <pc:sldMk cId="2408663589" sldId="2147375296"/>
            <ac:spMk id="2" creationId="{23BAF151-0330-C0C9-20C5-98B191E7B0A8}"/>
          </ac:spMkLst>
        </pc:spChg>
        <pc:spChg chg="mod">
          <ac:chgData name="Ngwenya, L. (Lucent)" userId="366bf262-8829-4c90-9c01-8653ff17bde4" providerId="ADAL" clId="{277C56B0-A312-4800-B201-07AF913841DB}" dt="2025-11-11T01:14:09.087" v="2083" actId="20577"/>
          <ac:spMkLst>
            <pc:docMk/>
            <pc:sldMk cId="2408663589" sldId="2147375296"/>
            <ac:spMk id="6" creationId="{DE3C9E7F-F35A-6FDD-9D0F-583322FD53CE}"/>
          </ac:spMkLst>
        </pc:spChg>
        <pc:picChg chg="add del">
          <ac:chgData name="Ngwenya, L. (Lucent)" userId="366bf262-8829-4c90-9c01-8653ff17bde4" providerId="ADAL" clId="{277C56B0-A312-4800-B201-07AF913841DB}" dt="2025-11-11T01:22:33.340" v="2206" actId="22"/>
          <ac:picMkLst>
            <pc:docMk/>
            <pc:sldMk cId="2408663589" sldId="2147375296"/>
            <ac:picMk id="4" creationId="{D5BD8ACB-FB80-8D3F-06C8-22D41FA120CF}"/>
          </ac:picMkLst>
        </pc:picChg>
        <pc:picChg chg="add mod">
          <ac:chgData name="Ngwenya, L. (Lucent)" userId="366bf262-8829-4c90-9c01-8653ff17bde4" providerId="ADAL" clId="{277C56B0-A312-4800-B201-07AF913841DB}" dt="2025-11-11T01:22:57.042" v="2215" actId="14100"/>
          <ac:picMkLst>
            <pc:docMk/>
            <pc:sldMk cId="2408663589" sldId="2147375296"/>
            <ac:picMk id="8" creationId="{E306A288-46CD-7F69-6309-5865423A20E7}"/>
          </ac:picMkLst>
        </pc:picChg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860841696" sldId="2147375296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164604576" sldId="2147375297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559189700" sldId="2147375298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1681565061" sldId="2147375299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4266131615" sldId="2147375300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2774466957" sldId="2147375301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3533679945" sldId="2147375302"/>
        </pc:sldMkLst>
      </pc:sldChg>
      <pc:sldChg chg="del">
        <pc:chgData name="Ngwenya, L. (Lucent)" userId="366bf262-8829-4c90-9c01-8653ff17bde4" providerId="ADAL" clId="{277C56B0-A312-4800-B201-07AF913841DB}" dt="2025-08-20T08:05:48.826" v="822" actId="47"/>
        <pc:sldMkLst>
          <pc:docMk/>
          <pc:sldMk cId="812703648" sldId="2147375303"/>
        </pc:sldMkLst>
      </pc:sldChg>
    </pc:docChg>
  </pc:docChgLst>
</pc:chgInfo>
</file>

<file path=ppt/media/image1.png>
</file>

<file path=ppt/media/image2.png>
</file>

<file path=ppt/media/image3.png>
</file>

<file path=ppt/media/image6.png>
</file>

<file path=ppt/media/image7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150BA8-811E-4295-9C54-A41B10807E13}" type="datetimeFigureOut">
              <a:rPr lang="en-ZA" smtClean="0"/>
              <a:t>2025/11/11</a:t>
            </a:fld>
            <a:endParaRPr lang="en-ZA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ZA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Z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ZA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4DB8EA-99E9-4DBC-8938-4661D0E41E5B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31988608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Z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4DB8EA-99E9-4DBC-8938-4661D0E41E5B}" type="slidenum">
              <a:rPr lang="en-ZA" smtClean="0"/>
              <a:t>1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7627440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_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62233" y="5856296"/>
            <a:ext cx="11267534" cy="479407"/>
          </a:xfrm>
          <a:prstGeom prst="rect">
            <a:avLst/>
          </a:prstGeom>
          <a:noFill/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400" b="1" i="0" cap="all" baseline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62725" indent="0" algn="ctr">
              <a:buNone/>
              <a:defRPr sz="2461"/>
            </a:lvl2pPr>
            <a:lvl3pPr marL="1125450" indent="0" algn="ctr">
              <a:buNone/>
              <a:defRPr sz="2215"/>
            </a:lvl3pPr>
            <a:lvl4pPr marL="1688176" indent="0" algn="ctr">
              <a:buNone/>
              <a:defRPr sz="1970"/>
            </a:lvl4pPr>
            <a:lvl5pPr marL="2250900" indent="0" algn="ctr">
              <a:buNone/>
              <a:defRPr sz="1970"/>
            </a:lvl5pPr>
            <a:lvl6pPr marL="2813624" indent="0" algn="ctr">
              <a:buNone/>
              <a:defRPr sz="1970"/>
            </a:lvl6pPr>
            <a:lvl7pPr marL="3376349" indent="0" algn="ctr">
              <a:buNone/>
              <a:defRPr sz="1970"/>
            </a:lvl7pPr>
            <a:lvl8pPr marL="3939074" indent="0" algn="ctr">
              <a:buNone/>
              <a:defRPr sz="1970"/>
            </a:lvl8pPr>
            <a:lvl9pPr marL="4501799" indent="0" algn="ctr">
              <a:buNone/>
              <a:defRPr sz="1970"/>
            </a:lvl9pPr>
          </a:lstStyle>
          <a:p>
            <a:r>
              <a:rPr lang="en-GB" noProof="0"/>
              <a:t>Presentation DATE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62233" y="5176500"/>
            <a:ext cx="11267534" cy="548640"/>
          </a:xfrm>
          <a:prstGeom prst="rect">
            <a:avLst/>
          </a:prstGeom>
          <a:noFill/>
        </p:spPr>
        <p:txBody>
          <a:bodyPr lIns="0" tIns="0" rIns="0" bIns="0" anchor="t" anchorCtr="0">
            <a:noAutofit/>
          </a:bodyPr>
          <a:lstStyle>
            <a:lvl1pPr algn="l">
              <a:lnSpc>
                <a:spcPct val="100000"/>
              </a:lnSpc>
              <a:defRPr sz="4000" b="1" cap="all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noProof="0"/>
              <a:t>Presentation title</a:t>
            </a:r>
          </a:p>
        </p:txBody>
      </p:sp>
      <p:pic>
        <p:nvPicPr>
          <p:cNvPr id="9" name="Picture 8" descr="Diagram&#10;&#10;Description automatically generated">
            <a:extLst>
              <a:ext uri="{FF2B5EF4-FFF2-40B4-BE49-F238E27FC236}">
                <a16:creationId xmlns:a16="http://schemas.microsoft.com/office/drawing/2014/main" id="{23D3B8B9-504B-4EEB-BF7A-CAFE1940D78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27451"/>
          <a:stretch/>
        </p:blipFill>
        <p:spPr>
          <a:xfrm>
            <a:off x="0" y="-22133"/>
            <a:ext cx="12192000" cy="4975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562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8B8B9-2E47-9B08-1181-AEE084A5C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736D2-E2B3-F781-3C83-9FB6D6460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1A5149-EA98-EE8A-EC9E-A2B20ED61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35D463-08FB-09C6-0D5E-8EB3C004C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81155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323521E-323D-7BC7-D919-4FCF99300D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BE1439D-73C1-A8FB-73EC-63A28FE4C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A7D50C-9EDE-858E-E0D0-1BA79D558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9429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3CEDDB-A50A-DEFA-74C6-7727599C3B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CCF2A-0083-EAA1-9EAC-C4AFB7F7E6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36D4DB8-4656-6437-CE91-45D7A3A233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253C95-4630-595B-1C7C-D18F923CF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7A4166-5846-44C3-3881-80CD6FD7FA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4D929A-17C0-EA49-64E4-728AA9D5C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288513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25688-B636-0B93-13AB-1FFA47D00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B9BBD96-2765-26B7-62B2-018E10B342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780AF5-90F6-7B2B-FAF4-338BB8D574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DDD2D5-975B-A3DA-C7A2-970315056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0D20060-FC3D-D884-25FA-D7EF15F2D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8C7BCB-064F-0459-E47A-9D2200A4A5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06677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25853-6FA3-7C36-D679-1BD6D92D4F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83E0D5-9EF2-5815-0298-18990B3187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D02952-091A-845E-D073-DC741C0F8A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C0CB0-F796-7030-ACBB-B1A967EBB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A1A4EB-A086-27BC-7D1B-2E03B4D21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66559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01AE21-2B6D-E29C-9C32-0C753EB083F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12CB85-737A-73BB-DA8B-CCD380BF003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9EDB39-4E7D-3701-C26B-3F4523EA1D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277E0D-3643-1FA8-6D21-EF1F3180A6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7E4038-1843-31F9-8FEF-2DC47D6D0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4851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72848ACE-721A-7FBE-5E06-AD6936C52894}"/>
              </a:ext>
            </a:extLst>
          </p:cNvPr>
          <p:cNvSpPr>
            <a:spLocks noGrp="1"/>
          </p:cNvSpPr>
          <p:nvPr userDrawn="1"/>
        </p:nvSpPr>
        <p:spPr>
          <a:xfrm>
            <a:off x="199827" y="6367648"/>
            <a:ext cx="4114800" cy="365125"/>
          </a:xfrm>
        </p:spPr>
        <p:txBody>
          <a:bodyPr anchor="ctr"/>
          <a:lstStyle>
            <a:defPPr>
              <a:defRPr lang="en-US"/>
            </a:defPPr>
            <a:lvl1pPr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Imago" pitchFamily="2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Imago" pitchFamily="2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Imago" pitchFamily="2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Imago" pitchFamily="2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Imago" pitchFamily="2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Imago" pitchFamily="2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Imago" pitchFamily="2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Imago" pitchFamily="2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Imago" pitchFamily="2" charset="0"/>
                <a:ea typeface="+mn-ea"/>
                <a:cs typeface="+mn-cs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696969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8C498AF-3FDF-E6DE-6776-7EC66FCB5377}"/>
              </a:ext>
            </a:extLst>
          </p:cNvPr>
          <p:cNvSpPr/>
          <p:nvPr userDrawn="1"/>
        </p:nvSpPr>
        <p:spPr>
          <a:xfrm>
            <a:off x="865438" y="1114836"/>
            <a:ext cx="10479779" cy="45719"/>
          </a:xfrm>
          <a:prstGeom prst="rect">
            <a:avLst/>
          </a:prstGeom>
          <a:gradFill>
            <a:gsLst>
              <a:gs pos="0">
                <a:srgbClr val="FFFFFF">
                  <a:alpha val="0"/>
                </a:srgbClr>
              </a:gs>
              <a:gs pos="52000">
                <a:srgbClr val="006341"/>
              </a:gs>
              <a:gs pos="99000">
                <a:srgbClr val="FFFFFF"/>
              </a:gs>
            </a:gsLst>
            <a:lin ang="0" scaled="0"/>
          </a:gradFill>
          <a:ln w="9525" cap="flat" cmpd="sng" algn="ctr">
            <a:noFill/>
            <a:prstDash val="solid"/>
            <a:headEnd type="none" w="med" len="med"/>
            <a:tailEnd type="triangle" w="med" len="med"/>
          </a:ln>
          <a:effectLst/>
        </p:spPr>
        <p:txBody>
          <a:bodyPr rtlCol="0" anchor="ctr"/>
          <a:lstStyle>
            <a:defPPr>
              <a:defRPr lang="en-US"/>
            </a:defPPr>
            <a:lvl1pPr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5000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4ABA4AB-C70D-4D75-727E-B9FF517867D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6062"/>
          <a:stretch/>
        </p:blipFill>
        <p:spPr>
          <a:xfrm>
            <a:off x="11057750" y="223391"/>
            <a:ext cx="897102" cy="744371"/>
          </a:xfrm>
          <a:prstGeom prst="rect">
            <a:avLst/>
          </a:prstGeom>
        </p:spPr>
      </p:pic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F1CB6DF-A45A-D1E4-4ECF-1292639B907E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4040" y="6427033"/>
            <a:ext cx="5649913" cy="201601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000">
                <a:solidFill>
                  <a:schemeClr val="tx1"/>
                </a:solidFill>
                <a:latin typeface="Libre Franklin" pitchFamily="2" charset="77"/>
              </a:defRPr>
            </a:lvl1pPr>
            <a:lvl2pPr marL="457200" indent="0">
              <a:buNone/>
              <a:defRPr sz="1000">
                <a:solidFill>
                  <a:schemeClr val="tx1"/>
                </a:solidFill>
                <a:latin typeface="Libre Franklin" pitchFamily="2" charset="77"/>
              </a:defRPr>
            </a:lvl2pPr>
            <a:lvl3pPr marL="914400" indent="0">
              <a:buNone/>
              <a:defRPr sz="1000">
                <a:solidFill>
                  <a:schemeClr val="tx1"/>
                </a:solidFill>
                <a:latin typeface="Libre Franklin" pitchFamily="2" charset="77"/>
              </a:defRPr>
            </a:lvl3pPr>
            <a:lvl4pPr marL="1371600" indent="0">
              <a:buNone/>
              <a:defRPr sz="1000">
                <a:solidFill>
                  <a:schemeClr val="tx1"/>
                </a:solidFill>
                <a:latin typeface="Libre Franklin" pitchFamily="2" charset="77"/>
              </a:defRPr>
            </a:lvl4pPr>
            <a:lvl5pPr marL="1828800" indent="0">
              <a:buNone/>
              <a:defRPr sz="1000">
                <a:solidFill>
                  <a:schemeClr val="tx1"/>
                </a:solidFill>
                <a:latin typeface="Libre Franklin" pitchFamily="2" charset="77"/>
              </a:defRPr>
            </a:lvl5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500"/>
              </a:spcAft>
              <a:buClrTx/>
              <a:buSzTx/>
              <a:buFontTx/>
              <a:buNone/>
              <a:tabLst/>
              <a:defRPr/>
            </a:pPr>
            <a:r>
              <a:rPr lang="en-US" sz="1000" b="0" i="0" spc="10">
                <a:effectLst/>
                <a:latin typeface="Libre Franklin" pitchFamily="2" charset="77"/>
                <a:ea typeface="Times New Roman" panose="02020603050405020304" pitchFamily="18" charset="0"/>
                <a:cs typeface="Times New Roman" panose="02020603050405020304" pitchFamily="18" charset="0"/>
              </a:rPr>
              <a:t>Presentation title – February 2022</a:t>
            </a:r>
            <a:r>
              <a:rPr lang="en-US" sz="1000" b="0" i="0">
                <a:effectLst/>
                <a:latin typeface="Libre Franklin" pitchFamily="2" charset="77"/>
                <a:ea typeface="MS PGothic" panose="020B0600070205080204" pitchFamily="34" charset="-128"/>
                <a:cs typeface="Arial" panose="020B0604020202020204" pitchFamily="34" charset="0"/>
              </a:rPr>
              <a:t> </a:t>
            </a:r>
            <a:endParaRPr lang="en-ZA" sz="1000">
              <a:effectLst/>
              <a:latin typeface="Arial" panose="020B0604020202020204" pitchFamily="34" charset="0"/>
              <a:ea typeface="MS PGothic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B11A56C2-1E83-99CB-9112-1F9C08762D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1">
                <a:solidFill>
                  <a:srgbClr val="006341"/>
                </a:solidFill>
                <a:latin typeface="Libre Franklin" pitchFamily="2" charset="77"/>
              </a:defRPr>
            </a:lvl1pPr>
            <a:lvl2pPr marL="457200" indent="0">
              <a:buNone/>
              <a:defRPr sz="1600">
                <a:latin typeface="Libre Franklin" pitchFamily="2" charset="77"/>
              </a:defRPr>
            </a:lvl2pPr>
            <a:lvl3pPr marL="914400" indent="0">
              <a:buNone/>
              <a:defRPr sz="1600">
                <a:latin typeface="Libre Franklin" pitchFamily="2" charset="77"/>
              </a:defRPr>
            </a:lvl3pPr>
            <a:lvl4pPr marL="1371600" indent="0">
              <a:buNone/>
              <a:defRPr sz="1600">
                <a:latin typeface="Libre Franklin" pitchFamily="2" charset="77"/>
              </a:defRPr>
            </a:lvl4pPr>
            <a:lvl5pPr marL="1828800" indent="0">
              <a:buNone/>
              <a:defRPr sz="1600">
                <a:latin typeface="Libre Franklin" pitchFamily="2" charset="77"/>
              </a:defRPr>
            </a:lvl5pPr>
          </a:lstStyle>
          <a:p>
            <a:pPr lvl="0"/>
            <a:r>
              <a:rPr lang="en-GB"/>
              <a:t>Main heading (Font: : Libre Franklin 18, bold | colour R0 G99 B65)</a:t>
            </a:r>
            <a:endParaRPr lang="en-US"/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2BE7BA23-11F1-D473-2FD0-FA04DC921A6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 b="0">
                <a:solidFill>
                  <a:srgbClr val="00E677"/>
                </a:solidFill>
                <a:latin typeface="Libre Franklin" pitchFamily="2" charset="77"/>
              </a:defRPr>
            </a:lvl1pPr>
            <a:lvl2pPr marL="457200" indent="0">
              <a:buNone/>
              <a:defRPr sz="1600">
                <a:latin typeface="Libre Franklin" pitchFamily="2" charset="77"/>
              </a:defRPr>
            </a:lvl2pPr>
            <a:lvl3pPr marL="914400" indent="0">
              <a:buNone/>
              <a:defRPr sz="1600">
                <a:latin typeface="Libre Franklin" pitchFamily="2" charset="77"/>
              </a:defRPr>
            </a:lvl3pPr>
            <a:lvl4pPr marL="1371600" indent="0">
              <a:buNone/>
              <a:defRPr sz="1600">
                <a:latin typeface="Libre Franklin" pitchFamily="2" charset="77"/>
              </a:defRPr>
            </a:lvl4pPr>
            <a:lvl5pPr marL="1828800" indent="0">
              <a:buNone/>
              <a:defRPr sz="1600">
                <a:latin typeface="Libre Franklin" pitchFamily="2" charset="77"/>
              </a:defRPr>
            </a:lvl5pPr>
          </a:lstStyle>
          <a:p>
            <a:pPr lvl="0"/>
            <a:r>
              <a:rPr lang="en-GB"/>
              <a:t>Sub heading (Font: : Libre Franklin 14, regular | colour Go Green R0 G230 B119)</a:t>
            </a:r>
            <a:endParaRPr lang="en-US"/>
          </a:p>
        </p:txBody>
      </p: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C54CD22-4516-F019-9468-43B3E6F0A7AA}"/>
              </a:ext>
            </a:extLst>
          </p:cNvPr>
          <p:cNvCxnSpPr/>
          <p:nvPr userDrawn="1"/>
        </p:nvCxnSpPr>
        <p:spPr>
          <a:xfrm>
            <a:off x="199827" y="217646"/>
            <a:ext cx="0" cy="807794"/>
          </a:xfrm>
          <a:prstGeom prst="line">
            <a:avLst/>
          </a:prstGeom>
          <a:ln w="38100">
            <a:solidFill>
              <a:srgbClr val="00634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Group 27">
            <a:extLst>
              <a:ext uri="{FF2B5EF4-FFF2-40B4-BE49-F238E27FC236}">
                <a16:creationId xmlns:a16="http://schemas.microsoft.com/office/drawing/2014/main" id="{FFE671F4-D554-A003-4A0A-03A5A327B7F7}"/>
              </a:ext>
            </a:extLst>
          </p:cNvPr>
          <p:cNvGrpSpPr/>
          <p:nvPr userDrawn="1"/>
        </p:nvGrpSpPr>
        <p:grpSpPr>
          <a:xfrm>
            <a:off x="14097" y="6457210"/>
            <a:ext cx="261065" cy="275563"/>
            <a:chOff x="445819" y="5592931"/>
            <a:chExt cx="336108" cy="354774"/>
          </a:xfrm>
        </p:grpSpPr>
        <p:sp>
          <p:nvSpPr>
            <p:cNvPr id="26" name="Triangle 25">
              <a:extLst>
                <a:ext uri="{FF2B5EF4-FFF2-40B4-BE49-F238E27FC236}">
                  <a16:creationId xmlns:a16="http://schemas.microsoft.com/office/drawing/2014/main" id="{8AD2B28E-A2DC-3BEC-D13B-A155BCE266AE}"/>
                </a:ext>
              </a:extLst>
            </p:cNvPr>
            <p:cNvSpPr/>
            <p:nvPr userDrawn="1"/>
          </p:nvSpPr>
          <p:spPr>
            <a:xfrm rot="5400000">
              <a:off x="643646" y="5809425"/>
              <a:ext cx="155637" cy="120924"/>
            </a:xfrm>
            <a:prstGeom prst="triangle">
              <a:avLst/>
            </a:prstGeom>
            <a:noFill/>
            <a:ln w="28575">
              <a:solidFill>
                <a:srgbClr val="00634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riangle 26">
              <a:extLst>
                <a:ext uri="{FF2B5EF4-FFF2-40B4-BE49-F238E27FC236}">
                  <a16:creationId xmlns:a16="http://schemas.microsoft.com/office/drawing/2014/main" id="{3794616D-8206-4C65-6B8A-56A065757062}"/>
                </a:ext>
              </a:extLst>
            </p:cNvPr>
            <p:cNvSpPr/>
            <p:nvPr userDrawn="1"/>
          </p:nvSpPr>
          <p:spPr>
            <a:xfrm rot="5400000">
              <a:off x="414933" y="5623817"/>
              <a:ext cx="276955" cy="215184"/>
            </a:xfrm>
            <a:prstGeom prst="triangle">
              <a:avLst/>
            </a:prstGeom>
            <a:noFill/>
            <a:ln w="38100">
              <a:solidFill>
                <a:srgbClr val="0CC77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5887520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23CD192-7658-45D9-953D-2D3AEAC8DD94}"/>
              </a:ext>
            </a:extLst>
          </p:cNvPr>
          <p:cNvSpPr/>
          <p:nvPr userDrawn="1"/>
        </p:nvSpPr>
        <p:spPr>
          <a:xfrm>
            <a:off x="0" y="0"/>
            <a:ext cx="6094411" cy="6858000"/>
          </a:xfrm>
          <a:prstGeom prst="rect">
            <a:avLst/>
          </a:prstGeom>
          <a:gradFill>
            <a:gsLst>
              <a:gs pos="0">
                <a:schemeClr val="bg2"/>
              </a:gs>
              <a:gs pos="0">
                <a:schemeClr val="accent1">
                  <a:lumMod val="45000"/>
                  <a:lumOff val="55000"/>
                </a:schemeClr>
              </a:gs>
              <a:gs pos="0">
                <a:srgbClr val="05290F"/>
              </a:gs>
              <a:gs pos="100000">
                <a:srgbClr val="188A10"/>
              </a:gs>
            </a:gsLst>
            <a:lin ang="5400000" scaled="1"/>
          </a:gra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accent2"/>
              </a:buClr>
            </a:pPr>
            <a:endParaRPr lang="en-ZA" sz="105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6" name="Picture 5" descr="Shape&#10;&#10;Description automatically generated with low confidence">
            <a:extLst>
              <a:ext uri="{FF2B5EF4-FFF2-40B4-BE49-F238E27FC236}">
                <a16:creationId xmlns:a16="http://schemas.microsoft.com/office/drawing/2014/main" id="{10BD4F5F-159A-4C1B-BED0-3A1AEC9668E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86190"/>
          <a:stretch/>
        </p:blipFill>
        <p:spPr>
          <a:xfrm>
            <a:off x="10506635" y="0"/>
            <a:ext cx="1683776" cy="6858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7366DD85-D297-4559-90ED-C227AA6F0910}"/>
              </a:ext>
            </a:extLst>
          </p:cNvPr>
          <p:cNvSpPr/>
          <p:nvPr userDrawn="1"/>
        </p:nvSpPr>
        <p:spPr>
          <a:xfrm>
            <a:off x="6096000" y="5880847"/>
            <a:ext cx="6094411" cy="977153"/>
          </a:xfrm>
          <a:prstGeom prst="rect">
            <a:avLst/>
          </a:prstGeom>
          <a:solidFill>
            <a:schemeClr val="bg1"/>
          </a:solidFill>
          <a:ln w="317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>
              <a:buClr>
                <a:schemeClr val="accent2"/>
              </a:buClr>
            </a:pPr>
            <a:endParaRPr lang="en-ZA" sz="1050">
              <a:solidFill>
                <a:schemeClr val="tx1">
                  <a:lumMod val="75000"/>
                </a:schemeClr>
              </a:solidFill>
            </a:endParaRP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4D1DBB0E-F1A7-43AC-8A60-40434DBA98E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8309" r="10515" b="27451"/>
          <a:stretch/>
        </p:blipFill>
        <p:spPr>
          <a:xfrm>
            <a:off x="1587" y="1681893"/>
            <a:ext cx="6094412" cy="3494214"/>
          </a:xfrm>
          <a:prstGeom prst="rect">
            <a:avLst/>
          </a:prstGeom>
        </p:spPr>
      </p:pic>
      <p:sp>
        <p:nvSpPr>
          <p:cNvPr id="10" name="Subtitle 2">
            <a:extLst>
              <a:ext uri="{FF2B5EF4-FFF2-40B4-BE49-F238E27FC236}">
                <a16:creationId xmlns:a16="http://schemas.microsoft.com/office/drawing/2014/main" id="{00F25075-352B-4137-B65A-4DC30E6A47E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81750" y="2868924"/>
            <a:ext cx="5353050" cy="560076"/>
          </a:xfrm>
          <a:prstGeom prst="rect">
            <a:avLst/>
          </a:prstGeom>
          <a:noFill/>
        </p:spPr>
        <p:txBody>
          <a:bodyPr lIns="0" tIns="0" rIns="0" bIns="0" anchor="t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3600" b="1" cap="none" baseline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562725" indent="0" algn="ctr">
              <a:buNone/>
              <a:defRPr sz="2461"/>
            </a:lvl2pPr>
            <a:lvl3pPr marL="1125450" indent="0" algn="ctr">
              <a:buNone/>
              <a:defRPr sz="2215"/>
            </a:lvl3pPr>
            <a:lvl4pPr marL="1688176" indent="0" algn="ctr">
              <a:buNone/>
              <a:defRPr sz="1970"/>
            </a:lvl4pPr>
            <a:lvl5pPr marL="2250900" indent="0" algn="ctr">
              <a:buNone/>
              <a:defRPr sz="1970"/>
            </a:lvl5pPr>
            <a:lvl6pPr marL="2813624" indent="0" algn="ctr">
              <a:buNone/>
              <a:defRPr sz="1970"/>
            </a:lvl6pPr>
            <a:lvl7pPr marL="3376349" indent="0" algn="ctr">
              <a:buNone/>
              <a:defRPr sz="1970"/>
            </a:lvl7pPr>
            <a:lvl8pPr marL="3939074" indent="0" algn="ctr">
              <a:buNone/>
              <a:defRPr sz="1970"/>
            </a:lvl8pPr>
            <a:lvl9pPr marL="4501799" indent="0" algn="ctr">
              <a:buNone/>
              <a:defRPr sz="1970"/>
            </a:lvl9pPr>
          </a:lstStyle>
          <a:p>
            <a:r>
              <a:rPr lang="en-GB" noProof="0"/>
              <a:t>Divider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93D5B48-F01F-4D9B-875A-76E6D42221C8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1750" y="3609865"/>
            <a:ext cx="5353050" cy="523875"/>
          </a:xfrm>
        </p:spPr>
        <p:txBody>
          <a:bodyPr/>
          <a:lstStyle>
            <a:lvl1pPr marL="0" indent="0">
              <a:buNone/>
              <a:defRPr sz="240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/>
              <a:t>Divider sub title</a:t>
            </a:r>
            <a:endParaRPr lang="en-ZA"/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87BA9359-DD44-4A8F-BEE7-446ECB5C4225}"/>
              </a:ext>
            </a:extLst>
          </p:cNvPr>
          <p:cNvSpPr txBox="1">
            <a:spLocks/>
          </p:cNvSpPr>
          <p:nvPr userDrawn="1"/>
        </p:nvSpPr>
        <p:spPr>
          <a:xfrm>
            <a:off x="9392312" y="6602121"/>
            <a:ext cx="2743200" cy="187006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457200" rtl="0" eaLnBrk="1" latinLnBrk="0" hangingPunct="1">
              <a:defRPr sz="1800" kern="1200" spc="5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231" b="1" noProof="0">
                <a:solidFill>
                  <a:srgbClr val="2A6143"/>
                </a:solidFill>
              </a:rPr>
              <a:t>CONFIDENTIAL </a:t>
            </a:r>
            <a:r>
              <a:rPr lang="en-GB" sz="1231">
                <a:solidFill>
                  <a:srgbClr val="2A6143"/>
                </a:solidFill>
              </a:rPr>
              <a:t>| PAGE </a:t>
            </a:r>
            <a:fld id="{B7482C4B-F789-456C-87A4-6D632860D116}" type="slidenum">
              <a:rPr lang="en-GB" sz="1231" smtClean="0">
                <a:solidFill>
                  <a:srgbClr val="2A6143"/>
                </a:solidFill>
              </a:rPr>
              <a:pPr algn="r"/>
              <a:t>‹#›</a:t>
            </a:fld>
            <a:endParaRPr lang="en-GB" sz="1231" noProof="0">
              <a:solidFill>
                <a:srgbClr val="2A61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969944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Slide_1"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Background pattern&#10;&#10;Description automatically generated">
            <a:extLst>
              <a:ext uri="{FF2B5EF4-FFF2-40B4-BE49-F238E27FC236}">
                <a16:creationId xmlns:a16="http://schemas.microsoft.com/office/drawing/2014/main" id="{D65475CC-4F16-4451-BEFE-39D1ABC721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 descr="Shape&#10;&#10;Description automatically generated with low confidence">
            <a:extLst>
              <a:ext uri="{FF2B5EF4-FFF2-40B4-BE49-F238E27FC236}">
                <a16:creationId xmlns:a16="http://schemas.microsoft.com/office/drawing/2014/main" id="{D6AA4A0E-6BAC-4D2C-B609-0BCFE9291A1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588" y="0"/>
            <a:ext cx="12192000" cy="685800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B8B3F3-9510-432D-9B69-2A366EB640B2}"/>
              </a:ext>
            </a:extLst>
          </p:cNvPr>
          <p:cNvSpPr txBox="1">
            <a:spLocks/>
          </p:cNvSpPr>
          <p:nvPr userDrawn="1"/>
        </p:nvSpPr>
        <p:spPr>
          <a:xfrm>
            <a:off x="9392312" y="6602121"/>
            <a:ext cx="2743200" cy="187006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457200" rtl="0" eaLnBrk="1" latinLnBrk="0" hangingPunct="1">
              <a:defRPr sz="1800" kern="1200" spc="5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231" b="1" noProof="0">
                <a:solidFill>
                  <a:schemeClr val="bg1"/>
                </a:solidFill>
              </a:rPr>
              <a:t>CONFIDENTIAL </a:t>
            </a:r>
            <a:r>
              <a:rPr lang="en-GB" sz="1231">
                <a:solidFill>
                  <a:schemeClr val="bg1"/>
                </a:solidFill>
              </a:rPr>
              <a:t>| PAGE </a:t>
            </a:r>
            <a:fld id="{B7482C4B-F789-456C-87A4-6D632860D116}" type="slidenum">
              <a:rPr lang="en-GB" sz="1231" smtClean="0">
                <a:solidFill>
                  <a:schemeClr val="bg1"/>
                </a:solidFill>
              </a:rPr>
              <a:pPr algn="r"/>
              <a:t>‹#›</a:t>
            </a:fld>
            <a:endParaRPr lang="en-GB" sz="1231" noProof="0">
              <a:solidFill>
                <a:schemeClr val="bg1"/>
              </a:solidFill>
            </a:endParaRPr>
          </a:p>
        </p:txBody>
      </p:sp>
      <p:sp>
        <p:nvSpPr>
          <p:cNvPr id="7" name="Subtitle 1">
            <a:extLst>
              <a:ext uri="{FF2B5EF4-FFF2-40B4-BE49-F238E27FC236}">
                <a16:creationId xmlns:a16="http://schemas.microsoft.com/office/drawing/2014/main" id="{46C44421-5722-4CD8-BFBB-155CE4C6303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4025" y="3635406"/>
            <a:ext cx="11280775" cy="560076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US" sz="2800"/>
          </a:p>
        </p:txBody>
      </p:sp>
      <p:sp>
        <p:nvSpPr>
          <p:cNvPr id="10" name="Title 3">
            <a:extLst>
              <a:ext uri="{FF2B5EF4-FFF2-40B4-BE49-F238E27FC236}">
                <a16:creationId xmlns:a16="http://schemas.microsoft.com/office/drawing/2014/main" id="{45D19B63-6DF9-4CC4-A590-9424734F53B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4025" y="2710557"/>
            <a:ext cx="11280775" cy="718443"/>
          </a:xfrm>
        </p:spPr>
        <p:txBody>
          <a:bodyPr/>
          <a:lstStyle>
            <a:lvl1pPr>
              <a:defRPr cap="none">
                <a:solidFill>
                  <a:schemeClr val="bg1"/>
                </a:solidFill>
              </a:defRPr>
            </a:lvl1pPr>
          </a:lstStyle>
          <a:p>
            <a:endParaRPr lang="en-US" sz="3600"/>
          </a:p>
        </p:txBody>
      </p:sp>
    </p:spTree>
    <p:extLst>
      <p:ext uri="{BB962C8B-B14F-4D97-AF65-F5344CB8AC3E}">
        <p14:creationId xmlns:p14="http://schemas.microsoft.com/office/powerpoint/2010/main" val="789072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A84660F6-65AA-4DAD-AFB5-57921549D683}" type="datetimeFigureOut">
              <a:rPr lang="en-ZA" smtClean="0"/>
              <a:t>2025/11/11</a:t>
            </a:fld>
            <a:endParaRPr lang="en-ZA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ZA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85B4E906-2B3C-405A-835B-C64FC14D0F52}" type="slidenum">
              <a:rPr lang="en-ZA" smtClean="0"/>
              <a:t>‹#›</a:t>
            </a:fld>
            <a:endParaRPr lang="en-ZA" dirty="0"/>
          </a:p>
        </p:txBody>
      </p:sp>
    </p:spTree>
    <p:extLst>
      <p:ext uri="{BB962C8B-B14F-4D97-AF65-F5344CB8AC3E}">
        <p14:creationId xmlns:p14="http://schemas.microsoft.com/office/powerpoint/2010/main" val="1818070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A9E34-54C8-2A7D-F5EB-B245015E36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611296E-2594-7FBA-F898-22ADFFA009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380D6-F4F0-40EE-0A91-EFD8A22E9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D9BAC8-F410-0E03-F66A-5B3986511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266C23-0344-0774-18D9-F3662B488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4487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974AA-B7EE-B37D-E1C9-D417AE6EC1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857EC0-581F-1457-A38A-035555FE3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7639AB-4032-B3E7-3E00-E18B9E089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FC089-2E82-422F-A140-14F64D0EE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DF18EE-EB6F-1FFB-799D-7D871933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758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CA814F-AB73-0D3E-E447-0C9DDFEC30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4FFE10-F8FD-C135-608C-25CC233DD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078466-86EF-659C-8CA8-34736BB3D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1019B2-64DC-4029-4A32-013459E3B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591A62-9894-B313-A2AC-1FBB51572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952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F1A445-38FC-3B1D-7F3B-861B574DE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94706-DBCC-B4FB-9E06-C4DC185FB9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4862EA-CA12-8A20-5481-124505403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09F9AA-E585-727B-C9F2-76168594C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330704-6DD3-6A87-F2C8-2E773ED3E0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A141F6-F489-E3DE-E398-8725B0E091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20267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AC236B-5E18-5B42-C3C4-3E4272A35C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E22EEF-E9D5-345A-CC53-E0CC9B9256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0A65E-9F27-8AAD-30E7-9F5BE17D28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A239A05-0579-B9E0-CB3D-1559583D20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7ABE9B-27BD-FDE3-FAAD-107403081A4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0A9AC1-19AF-8998-C857-6949CB4B6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9126F48-E86A-8FF9-FD26-7D23F52C47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76528A1-79AD-32AF-8936-B8E906DD1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428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4429370D-20DE-48EF-95FD-6A7A81F28C62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Picture 6" descr="Shape&#10;&#10;Description automatically generated with low confidence">
            <a:extLst>
              <a:ext uri="{FF2B5EF4-FFF2-40B4-BE49-F238E27FC236}">
                <a16:creationId xmlns:a16="http://schemas.microsoft.com/office/drawing/2014/main" id="{5F080CB8-39B0-4C18-B1C5-46B22F0DA617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467120" y="363070"/>
            <a:ext cx="11257758" cy="325120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11" name="Text Placeholder 1"/>
          <p:cNvSpPr>
            <a:spLocks noGrp="1"/>
          </p:cNvSpPr>
          <p:nvPr>
            <p:ph type="body" idx="1"/>
          </p:nvPr>
        </p:nvSpPr>
        <p:spPr>
          <a:xfrm>
            <a:off x="467121" y="1279528"/>
            <a:ext cx="11261637" cy="4816475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GB" noProof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47AB7DED-2AF0-41C6-BD93-9BB2A0635DA1}"/>
              </a:ext>
            </a:extLst>
          </p:cNvPr>
          <p:cNvSpPr txBox="1">
            <a:spLocks/>
          </p:cNvSpPr>
          <p:nvPr userDrawn="1"/>
        </p:nvSpPr>
        <p:spPr>
          <a:xfrm>
            <a:off x="9392312" y="6602121"/>
            <a:ext cx="2743200" cy="187006"/>
          </a:xfrm>
          <a:prstGeom prst="rect">
            <a:avLst/>
          </a:prstGeom>
        </p:spPr>
        <p:txBody>
          <a:bodyPr lIns="0" tIns="0" rIns="0" bIns="0"/>
          <a:lstStyle>
            <a:defPPr>
              <a:defRPr lang="en-US"/>
            </a:defPPr>
            <a:lvl1pPr marL="0" algn="l" defTabSz="457200" rtl="0" eaLnBrk="1" latinLnBrk="0" hangingPunct="1">
              <a:defRPr sz="1800" kern="1200" spc="5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231" b="1" noProof="0">
                <a:solidFill>
                  <a:schemeClr val="bg1"/>
                </a:solidFill>
              </a:rPr>
              <a:t>CONFIDENTIAL </a:t>
            </a:r>
            <a:r>
              <a:rPr lang="en-GB" sz="1231">
                <a:solidFill>
                  <a:schemeClr val="bg1"/>
                </a:solidFill>
              </a:rPr>
              <a:t>| PAGE </a:t>
            </a:r>
            <a:fld id="{B7482C4B-F789-456C-87A4-6D632860D116}" type="slidenum">
              <a:rPr lang="en-GB" sz="1231" smtClean="0">
                <a:solidFill>
                  <a:schemeClr val="bg1"/>
                </a:solidFill>
              </a:rPr>
              <a:pPr algn="r"/>
              <a:t>‹#›</a:t>
            </a:fld>
            <a:endParaRPr lang="en-GB" sz="1231" noProof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45799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83" r:id="rId4"/>
  </p:sldLayoutIdLst>
  <p:txStyles>
    <p:titleStyle>
      <a:lvl1pPr algn="l" defTabSz="1125787" rtl="0" eaLnBrk="1" latinLnBrk="0" hangingPunct="1">
        <a:lnSpc>
          <a:spcPct val="100000"/>
        </a:lnSpc>
        <a:spcBef>
          <a:spcPct val="0"/>
        </a:spcBef>
        <a:buNone/>
        <a:defRPr sz="2000" b="1" kern="1200" cap="all" baseline="0">
          <a:solidFill>
            <a:schemeClr val="accent1"/>
          </a:solidFill>
          <a:latin typeface="+mn-lt"/>
          <a:ea typeface="+mj-ea"/>
          <a:cs typeface="+mj-cs"/>
        </a:defRPr>
      </a:lvl1pPr>
    </p:titleStyle>
    <p:bodyStyle>
      <a:lvl1pPr marL="225158" indent="-225158" algn="l" defTabSz="1125787" rtl="0" eaLnBrk="1" latinLnBrk="0" hangingPunct="1">
        <a:lnSpc>
          <a:spcPct val="110000"/>
        </a:lnSpc>
        <a:spcBef>
          <a:spcPts val="0"/>
        </a:spcBef>
        <a:spcAft>
          <a:spcPts val="246"/>
        </a:spcAft>
        <a:buClr>
          <a:srgbClr val="004D36"/>
        </a:buClr>
        <a:buFont typeface="Arial" panose="020B0604020202020204" pitchFamily="34" charset="0"/>
        <a:buChar char="•"/>
        <a:defRPr lang="en-US" sz="1500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228600" algn="l" defTabSz="1125787" rtl="0" eaLnBrk="1" latinLnBrk="0" hangingPunct="1">
        <a:lnSpc>
          <a:spcPct val="110000"/>
        </a:lnSpc>
        <a:spcBef>
          <a:spcPts val="0"/>
        </a:spcBef>
        <a:spcAft>
          <a:spcPts val="246"/>
        </a:spcAft>
        <a:buClr>
          <a:srgbClr val="004D36"/>
        </a:buClr>
        <a:buFont typeface="Calibri" panose="020F0502020204030204" pitchFamily="34" charset="0"/>
        <a:buChar char="‒"/>
        <a:defRPr lang="en-US" sz="1500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225158" algn="l" defTabSz="1125787" rtl="0" eaLnBrk="1" latinLnBrk="0" hangingPunct="1">
        <a:lnSpc>
          <a:spcPct val="110000"/>
        </a:lnSpc>
        <a:spcBef>
          <a:spcPts val="0"/>
        </a:spcBef>
        <a:spcAft>
          <a:spcPts val="246"/>
        </a:spcAft>
        <a:buClr>
          <a:srgbClr val="004D36"/>
        </a:buClr>
        <a:buFont typeface="Arial" panose="020B0604020202020204" pitchFamily="34" charset="0"/>
        <a:buChar char="◦"/>
        <a:defRPr lang="en-US" sz="150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5158" algn="l" defTabSz="1125787" rtl="0" eaLnBrk="1" latinLnBrk="0" hangingPunct="1">
        <a:lnSpc>
          <a:spcPct val="110000"/>
        </a:lnSpc>
        <a:spcBef>
          <a:spcPts val="0"/>
        </a:spcBef>
        <a:spcAft>
          <a:spcPts val="246"/>
        </a:spcAft>
        <a:buClr>
          <a:srgbClr val="004D36"/>
        </a:buClr>
        <a:buFont typeface="Arial" panose="020B0604020202020204" pitchFamily="34" charset="0"/>
        <a:buChar char="•"/>
        <a:defRPr lang="en-US" sz="15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225158" algn="l" defTabSz="1125787" rtl="0" eaLnBrk="1" latinLnBrk="0" hangingPunct="1">
        <a:lnSpc>
          <a:spcPct val="110000"/>
        </a:lnSpc>
        <a:spcBef>
          <a:spcPts val="0"/>
        </a:spcBef>
        <a:spcAft>
          <a:spcPts val="246"/>
        </a:spcAft>
        <a:buClr>
          <a:srgbClr val="004D36"/>
        </a:buClr>
        <a:buFont typeface="Calibri" panose="020F0502020204030204" pitchFamily="34" charset="0"/>
        <a:buChar char="‒"/>
        <a:defRPr lang="en-ZA" sz="1500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3095916" indent="-281446" algn="l" defTabSz="1125787" rtl="0" eaLnBrk="1" latinLnBrk="0" hangingPunct="1">
        <a:lnSpc>
          <a:spcPct val="90000"/>
        </a:lnSpc>
        <a:spcBef>
          <a:spcPts val="616"/>
        </a:spcBef>
        <a:buFont typeface="Arial" panose="020B0604020202020204" pitchFamily="34" charset="0"/>
        <a:buChar char="•"/>
        <a:defRPr sz="2216" kern="1200">
          <a:solidFill>
            <a:schemeClr val="tx1"/>
          </a:solidFill>
          <a:latin typeface="+mn-lt"/>
          <a:ea typeface="+mn-ea"/>
          <a:cs typeface="+mn-cs"/>
        </a:defRPr>
      </a:lvl6pPr>
      <a:lvl7pPr marL="3658809" indent="-281446" algn="l" defTabSz="1125787" rtl="0" eaLnBrk="1" latinLnBrk="0" hangingPunct="1">
        <a:lnSpc>
          <a:spcPct val="90000"/>
        </a:lnSpc>
        <a:spcBef>
          <a:spcPts val="616"/>
        </a:spcBef>
        <a:buFont typeface="Arial" panose="020B0604020202020204" pitchFamily="34" charset="0"/>
        <a:buChar char="•"/>
        <a:defRPr sz="2216" kern="1200">
          <a:solidFill>
            <a:schemeClr val="tx1"/>
          </a:solidFill>
          <a:latin typeface="+mn-lt"/>
          <a:ea typeface="+mn-ea"/>
          <a:cs typeface="+mn-cs"/>
        </a:defRPr>
      </a:lvl7pPr>
      <a:lvl8pPr marL="4221704" indent="-281446" algn="l" defTabSz="1125787" rtl="0" eaLnBrk="1" latinLnBrk="0" hangingPunct="1">
        <a:lnSpc>
          <a:spcPct val="90000"/>
        </a:lnSpc>
        <a:spcBef>
          <a:spcPts val="616"/>
        </a:spcBef>
        <a:buFont typeface="Arial" panose="020B0604020202020204" pitchFamily="34" charset="0"/>
        <a:buChar char="•"/>
        <a:defRPr sz="2216" kern="1200">
          <a:solidFill>
            <a:schemeClr val="tx1"/>
          </a:solidFill>
          <a:latin typeface="+mn-lt"/>
          <a:ea typeface="+mn-ea"/>
          <a:cs typeface="+mn-cs"/>
        </a:defRPr>
      </a:lvl8pPr>
      <a:lvl9pPr marL="4784596" indent="-281446" algn="l" defTabSz="1125787" rtl="0" eaLnBrk="1" latinLnBrk="0" hangingPunct="1">
        <a:lnSpc>
          <a:spcPct val="90000"/>
        </a:lnSpc>
        <a:spcBef>
          <a:spcPts val="616"/>
        </a:spcBef>
        <a:buFont typeface="Arial" panose="020B0604020202020204" pitchFamily="34" charset="0"/>
        <a:buChar char="•"/>
        <a:defRPr sz="221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25787" rtl="0" eaLnBrk="1" latinLnBrk="0" hangingPunct="1">
        <a:defRPr sz="2216" kern="1200">
          <a:solidFill>
            <a:schemeClr val="tx1"/>
          </a:solidFill>
          <a:latin typeface="+mn-lt"/>
          <a:ea typeface="+mn-ea"/>
          <a:cs typeface="+mn-cs"/>
        </a:defRPr>
      </a:lvl1pPr>
      <a:lvl2pPr marL="562894" algn="l" defTabSz="1125787" rtl="0" eaLnBrk="1" latinLnBrk="0" hangingPunct="1">
        <a:defRPr sz="2216" kern="1200">
          <a:solidFill>
            <a:schemeClr val="tx1"/>
          </a:solidFill>
          <a:latin typeface="+mn-lt"/>
          <a:ea typeface="+mn-ea"/>
          <a:cs typeface="+mn-cs"/>
        </a:defRPr>
      </a:lvl2pPr>
      <a:lvl3pPr marL="1125787" algn="l" defTabSz="1125787" rtl="0" eaLnBrk="1" latinLnBrk="0" hangingPunct="1">
        <a:defRPr sz="2216" kern="1200">
          <a:solidFill>
            <a:schemeClr val="tx1"/>
          </a:solidFill>
          <a:latin typeface="+mn-lt"/>
          <a:ea typeface="+mn-ea"/>
          <a:cs typeface="+mn-cs"/>
        </a:defRPr>
      </a:lvl3pPr>
      <a:lvl4pPr marL="1688682" algn="l" defTabSz="1125787" rtl="0" eaLnBrk="1" latinLnBrk="0" hangingPunct="1">
        <a:defRPr sz="2216" kern="1200">
          <a:solidFill>
            <a:schemeClr val="tx1"/>
          </a:solidFill>
          <a:latin typeface="+mn-lt"/>
          <a:ea typeface="+mn-ea"/>
          <a:cs typeface="+mn-cs"/>
        </a:defRPr>
      </a:lvl4pPr>
      <a:lvl5pPr marL="2251575" algn="l" defTabSz="1125787" rtl="0" eaLnBrk="1" latinLnBrk="0" hangingPunct="1">
        <a:defRPr sz="2216" kern="1200">
          <a:solidFill>
            <a:schemeClr val="tx1"/>
          </a:solidFill>
          <a:latin typeface="+mn-lt"/>
          <a:ea typeface="+mn-ea"/>
          <a:cs typeface="+mn-cs"/>
        </a:defRPr>
      </a:lvl5pPr>
      <a:lvl6pPr marL="2814469" algn="l" defTabSz="1125787" rtl="0" eaLnBrk="1" latinLnBrk="0" hangingPunct="1">
        <a:defRPr sz="2216" kern="1200">
          <a:solidFill>
            <a:schemeClr val="tx1"/>
          </a:solidFill>
          <a:latin typeface="+mn-lt"/>
          <a:ea typeface="+mn-ea"/>
          <a:cs typeface="+mn-cs"/>
        </a:defRPr>
      </a:lvl6pPr>
      <a:lvl7pPr marL="3377363" algn="l" defTabSz="1125787" rtl="0" eaLnBrk="1" latinLnBrk="0" hangingPunct="1">
        <a:defRPr sz="2216" kern="1200">
          <a:solidFill>
            <a:schemeClr val="tx1"/>
          </a:solidFill>
          <a:latin typeface="+mn-lt"/>
          <a:ea typeface="+mn-ea"/>
          <a:cs typeface="+mn-cs"/>
        </a:defRPr>
      </a:lvl7pPr>
      <a:lvl8pPr marL="3940256" algn="l" defTabSz="1125787" rtl="0" eaLnBrk="1" latinLnBrk="0" hangingPunct="1">
        <a:defRPr sz="2216" kern="1200">
          <a:solidFill>
            <a:schemeClr val="tx1"/>
          </a:solidFill>
          <a:latin typeface="+mn-lt"/>
          <a:ea typeface="+mn-ea"/>
          <a:cs typeface="+mn-cs"/>
        </a:defRPr>
      </a:lvl8pPr>
      <a:lvl9pPr marL="4503150" algn="l" defTabSz="1125787" rtl="0" eaLnBrk="1" latinLnBrk="0" hangingPunct="1">
        <a:defRPr sz="221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86">
          <p15:clr>
            <a:srgbClr val="F26B43"/>
          </p15:clr>
        </p15:guide>
        <p15:guide id="2" pos="7392">
          <p15:clr>
            <a:srgbClr val="F26B43"/>
          </p15:clr>
        </p15:guide>
        <p15:guide id="3" orient="horz" pos="3838">
          <p15:clr>
            <a:srgbClr val="F26B43"/>
          </p15:clr>
        </p15:guide>
        <p15:guide id="4" orient="horz" pos="806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18B059-35D1-7889-39D3-1A2D1387E6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0DE985-6058-3679-DE2B-58B39AB9B8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D3A78C-5719-D8EA-CEDE-00F61B09E1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B5D152-B9AD-374D-BA5F-6EAF455C81C5}" type="datetimeFigureOut">
              <a:rPr lang="en-US" smtClean="0"/>
              <a:t>11/11/2025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14607-E140-773A-A49D-D78937DF734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CBAFA9-31A2-40BB-CABD-AEFD602790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7CCE0D-9050-EA4E-8777-D3E0C66933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31467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/>
          <p:cNvGrpSpPr/>
          <p:nvPr/>
        </p:nvGrpSpPr>
        <p:grpSpPr>
          <a:xfrm>
            <a:off x="0" y="0"/>
            <a:ext cx="11869801" cy="1641470"/>
            <a:chOff x="169971" y="1311844"/>
            <a:chExt cx="11831885" cy="1599358"/>
          </a:xfrm>
        </p:grpSpPr>
        <p:sp>
          <p:nvSpPr>
            <p:cNvPr id="3" name="Rectangle 2"/>
            <p:cNvSpPr/>
            <p:nvPr/>
          </p:nvSpPr>
          <p:spPr>
            <a:xfrm>
              <a:off x="10550481" y="1311844"/>
              <a:ext cx="1451375" cy="15193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ZA" dirty="0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69971" y="1561739"/>
              <a:ext cx="5078240" cy="13494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2800" dirty="0">
                  <a:solidFill>
                    <a:srgbClr val="000000"/>
                  </a:solidFill>
                  <a:latin typeface="Arial" panose="020B0604020202020204" pitchFamily="34" charset="0"/>
                  <a:ea typeface="Yu Gothic Light" panose="020B0300000000000000" pitchFamily="34" charset="-128"/>
                  <a:cs typeface="Arial" panose="020B0604020202020204" pitchFamily="34" charset="0"/>
                </a:rPr>
                <a:t>Workplace Module  Project- Lucent Ngwenya</a:t>
              </a:r>
            </a:p>
            <a:p>
              <a:r>
                <a:rPr lang="en-GB" sz="2800" b="1" dirty="0">
                  <a:solidFill>
                    <a:srgbClr val="000000"/>
                  </a:solidFill>
                  <a:latin typeface="Arial" panose="020B0604020202020204" pitchFamily="34" charset="0"/>
                  <a:ea typeface="Yu Gothic Light" panose="020B0300000000000000" pitchFamily="34" charset="-128"/>
                  <a:cs typeface="Arial" panose="020B0604020202020204" pitchFamily="34" charset="0"/>
                </a:rPr>
                <a:t>Data Science (PT) 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928B842D-5ADA-F240-E6D7-1029F6DA0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7395" y="74645"/>
            <a:ext cx="7886217" cy="6624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3957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1000"/>
              </a:spcBef>
            </a:pPr>
            <a:r>
              <a:rPr lang="en-ZA" sz="2800" dirty="0">
                <a:solidFill>
                  <a:srgbClr val="115740"/>
                </a:solidFill>
                <a:latin typeface="Libre Franklin" pitchFamily="2" charset="0"/>
                <a:cs typeface="Arial"/>
              </a:rPr>
              <a:t>Recommendations</a:t>
            </a:r>
            <a:endParaRPr lang="en-ZA" sz="2400" b="1" dirty="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274411" y="1225689"/>
            <a:ext cx="11192912" cy="46935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Prioritise Rice Cultivation : Increase the area under rice cultivation to improve predictive accuracy, as this remains the most influential factor in yield forecasting.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Monitor Wheat and Maize : Maintain close observation of wheat and maize cultivation areas, given their significant contribution to overall yield predictions.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Continue Using Random Forest Model : Retain the Random Forest approach due to its robustness, ability to capture non-linear relationships, and well-distributed residuals indicating a good fit.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Explore Feature Engineering : Investigate new predictors and transform existing features to enhance model generalisation and performance.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Incorporate Additional Data Sources : Integrate variables such as rainfall, soil type, and weather conditions to enrich the dataset and improve model accuracy.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Apply Hyperparameter Tuning : Optimise Random Forest parameters to achieve better predictive outcomes.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Implement Cross-Validation : Use cross-validation techniques to ensure reliability and reduce overfitting.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Develop Interactive Dashboards : Create user-friendly visualisation tools for stakeholders to access insights and make informed decisions.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Regular Model Monitoring :Continuously monitor residual plots and performance metrics to maintain accuracy as new data becomes available.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Plan for Scalability : Design the system to accommodate larger datasets and enable integration with real-time data streams for future expansion.</a:t>
            </a:r>
          </a:p>
        </p:txBody>
      </p:sp>
    </p:spTree>
    <p:extLst>
      <p:ext uri="{BB962C8B-B14F-4D97-AF65-F5344CB8AC3E}">
        <p14:creationId xmlns:p14="http://schemas.microsoft.com/office/powerpoint/2010/main" val="33509988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ts val="1000"/>
              </a:spcBef>
            </a:pPr>
            <a:r>
              <a:rPr lang="en-ZA" sz="2800" dirty="0">
                <a:solidFill>
                  <a:srgbClr val="115740"/>
                </a:solidFill>
                <a:latin typeface="Libre Franklin" pitchFamily="2" charset="0"/>
                <a:cs typeface="Arial"/>
              </a:rPr>
              <a:t>Findings &amp; Conclusion</a:t>
            </a:r>
            <a:endParaRPr lang="en-ZA" sz="2400" b="1" dirty="0">
              <a:latin typeface="Arial"/>
              <a:cs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274411" y="1225689"/>
            <a:ext cx="11192912" cy="50937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ZA" sz="1300" b="1" dirty="0">
                <a:latin typeface="Arial" panose="020B0604020202020204" pitchFamily="34" charset="0"/>
                <a:cs typeface="Arial" panose="020B0604020202020204" pitchFamily="34" charset="0"/>
              </a:rPr>
              <a:t>Summary of Findings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The Random Forest model exhibited strong predictive capability, with residuals evenly distributed around zero, indicating minimal bias and good generalisation. 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Feature importance analysis confirmed that Rice Area is the most influential predictor, followed by Wheat Area and Maize Area, underscoring the significance of crop-specific data in yield forecasting.</a:t>
            </a:r>
          </a:p>
          <a:p>
            <a:pPr algn="just"/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ZA" sz="1300" b="1" dirty="0">
                <a:latin typeface="Arial" panose="020B0604020202020204" pitchFamily="34" charset="0"/>
                <a:cs typeface="Arial" panose="020B0604020202020204" pitchFamily="34" charset="0"/>
              </a:rPr>
              <a:t>Insights Gained</a:t>
            </a:r>
          </a:p>
          <a:p>
            <a:pPr algn="just"/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Accurate measurement of rice cultivation areas has the greatest impact on prediction accuracy.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Wheat and maize areas provide secondary yet meaningful contributions.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Random Forest’s robustness makes it highly suitable for agricultural yield prediction tasks.</a:t>
            </a:r>
          </a:p>
          <a:p>
            <a:pPr algn="just"/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ZA" sz="1300" b="1" dirty="0">
                <a:latin typeface="Arial" panose="020B0604020202020204" pitchFamily="34" charset="0"/>
                <a:cs typeface="Arial" panose="020B0604020202020204" pitchFamily="34" charset="0"/>
              </a:rPr>
              <a:t>Limitations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The dataset lacks granularity in environmental factors such as soil quality and rainfall.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Limited temporal data restricts the ability to capture seasonal variations.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Model interpretability remains a challenge compared to simpler algorithms.</a:t>
            </a:r>
          </a:p>
          <a:p>
            <a:pPr algn="just"/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ZA" sz="1300" b="1" dirty="0">
                <a:latin typeface="Arial" panose="020B0604020202020204" pitchFamily="34" charset="0"/>
                <a:cs typeface="Arial" panose="020B0604020202020204" pitchFamily="34" charset="0"/>
              </a:rPr>
              <a:t>Future Considerations</a:t>
            </a:r>
          </a:p>
          <a:p>
            <a:pPr algn="just"/>
            <a:endParaRPr lang="en-ZA" sz="1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Data Enrichment: Incorporate weather, soil, and irrigation data for improved accuracy.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Model Optimisation: Apply hyperparameter tuning and explore ensemble approaches.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Feature Engineering: Develop derived features such as crop rotation patterns.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Monitoring &amp; Maintenance: Implement model drift detection and schedule periodic retraining.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300" dirty="0">
                <a:latin typeface="Arial" panose="020B0604020202020204" pitchFamily="34" charset="0"/>
                <a:cs typeface="Arial" panose="020B0604020202020204" pitchFamily="34" charset="0"/>
              </a:rPr>
              <a:t>Scalability: Extend the methodology to additional crops and regions for broader applicability.</a:t>
            </a:r>
          </a:p>
        </p:txBody>
      </p:sp>
      <p:pic>
        <p:nvPicPr>
          <p:cNvPr id="8" name="Picture 7" descr="A magnifying glass with words on it&#10;&#10;AI-generated content may be incorrect.">
            <a:extLst>
              <a:ext uri="{FF2B5EF4-FFF2-40B4-BE49-F238E27FC236}">
                <a16:creationId xmlns:a16="http://schemas.microsoft.com/office/drawing/2014/main" id="{E306A288-46CD-7F69-6309-5865423A20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1699" y="2569274"/>
            <a:ext cx="4289196" cy="3859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6635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2800" dirty="0">
                <a:solidFill>
                  <a:srgbClr val="006341"/>
                </a:solidFill>
              </a:rPr>
              <a:t>Table Of Contents</a:t>
            </a:r>
            <a:endParaRPr kumimoji="0" lang="en-ZA" sz="2800" b="0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339725" y="1581538"/>
            <a:ext cx="7848600" cy="21005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Tx/>
              <a:buSzTx/>
              <a:buFontTx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  <a:p>
            <a:pPr marL="457200" indent="-457200">
              <a:buFont typeface="+mj-lt"/>
              <a:buAutoNum type="arabicPeriod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Data Tools Used</a:t>
            </a:r>
          </a:p>
          <a:p>
            <a:pPr marL="457200" indent="-457200">
              <a:buFont typeface="+mj-lt"/>
              <a:buAutoNum type="arabicPeriod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Data Clean Up</a:t>
            </a:r>
          </a:p>
          <a:p>
            <a:pPr marL="457200" indent="-457200">
              <a:buFont typeface="+mj-lt"/>
              <a:buAutoNum type="arabicPeriod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Model Evaluation</a:t>
            </a:r>
          </a:p>
          <a:p>
            <a:pPr marL="457200" indent="-457200">
              <a:buFont typeface="+mj-lt"/>
              <a:buAutoNum type="arabicPeriod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Findings and Conclusion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ZA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13920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2800" dirty="0">
                <a:solidFill>
                  <a:srgbClr val="006341"/>
                </a:solidFill>
              </a:rPr>
              <a:t>Introduction</a:t>
            </a:r>
            <a:endParaRPr kumimoji="0" lang="en-ZA" sz="2800" b="0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628974" y="1447786"/>
            <a:ext cx="11192912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Problem Statement</a:t>
            </a:r>
          </a:p>
          <a:p>
            <a:pPr algn="just"/>
            <a:endParaRPr lang="en-ZA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Agriculture is critical to India’s economy but suffers from fragmented, inaccessible data.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Lack of unified data limits informed decisions for farmers, policymakers, and researchers.</a:t>
            </a:r>
          </a:p>
          <a:p>
            <a:pPr algn="just"/>
            <a:endParaRPr lang="en-ZA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</a:p>
          <a:p>
            <a:pPr algn="just"/>
            <a:endParaRPr lang="en-ZA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Create a platform to visualize and integrate state and district-level agricultural data.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Provide insights on crop production, yields, and cultivated areas.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Highlight patterns, gaps, and regional disparities.</a:t>
            </a:r>
          </a:p>
          <a:p>
            <a:pPr algn="just"/>
            <a:endParaRPr lang="en-ZA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endParaRPr lang="en-ZA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/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Impact</a:t>
            </a:r>
          </a:p>
          <a:p>
            <a:pPr algn="just"/>
            <a:endParaRPr lang="en-ZA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Help farmers choose better crops.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Enable targeted policy interventions.</a:t>
            </a:r>
          </a:p>
          <a:p>
            <a:pPr marL="285750" indent="-285750" algn="just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Support research on agricultural trends.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AutoNum type="arabicPeriod"/>
              <a:tabLst/>
              <a:defRPr/>
            </a:pPr>
            <a:endParaRPr kumimoji="0" lang="en-ZA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ZA" sz="16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5194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2800" dirty="0">
                <a:solidFill>
                  <a:srgbClr val="006341"/>
                </a:solidFill>
              </a:rPr>
              <a:t>Data Tools</a:t>
            </a:r>
            <a:endParaRPr kumimoji="0" lang="en-ZA" sz="2800" b="0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274411" y="1225689"/>
            <a:ext cx="11192912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1. </a:t>
            </a:r>
            <a:r>
              <a:rPr lang="en-ZA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Jupyter</a:t>
            </a:r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 Notebook</a:t>
            </a: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Interactive environment for coding and data analysis.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Developed Python scripts for data cleaning and transformation.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Created visualizations and exploratory analysis.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Documented workflows for reproducibility.</a:t>
            </a:r>
          </a:p>
          <a:p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2. Excel</a:t>
            </a: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Spreadsheet tool for quick data manipulation and summaries.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Performed initial data validation and formatting.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Generated pivot tables and charts for preliminary insights.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Used for manual checks and reporting.</a:t>
            </a:r>
          </a:p>
          <a:p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3. GitHub</a:t>
            </a: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Version control and collaboration platform.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Stored and managed code repositories.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Enabled team collaboration and code reviews.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Maintained version history for transparency.</a:t>
            </a:r>
          </a:p>
          <a:p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4. Python</a:t>
            </a: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Core programming language for data processing and visualization.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Automated data integration from multiple sources.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Built visualization dashboards using libraries like Matplotlib, Seaborn, and </a:t>
            </a:r>
            <a:r>
              <a:rPr lang="en-ZA" sz="1600" dirty="0" err="1">
                <a:latin typeface="Arial" panose="020B0604020202020204" pitchFamily="34" charset="0"/>
                <a:cs typeface="Arial" panose="020B0604020202020204" pitchFamily="34" charset="0"/>
              </a:rPr>
              <a:t>Plotly</a:t>
            </a: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Implemented scripts for pattern detection and trend analysis.</a:t>
            </a:r>
          </a:p>
        </p:txBody>
      </p:sp>
    </p:spTree>
    <p:extLst>
      <p:ext uri="{BB962C8B-B14F-4D97-AF65-F5344CB8AC3E}">
        <p14:creationId xmlns:p14="http://schemas.microsoft.com/office/powerpoint/2010/main" val="31649931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2800" dirty="0">
                <a:solidFill>
                  <a:srgbClr val="006341"/>
                </a:solidFill>
              </a:rPr>
              <a:t>Data Clean Up</a:t>
            </a:r>
            <a:endParaRPr kumimoji="0" lang="en-ZA" sz="2800" b="0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274411" y="1225689"/>
            <a:ext cx="1119291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The following process was followed to clean up the data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Loaded the dataset into a </a:t>
            </a:r>
            <a:r>
              <a:rPr lang="en-ZA" sz="1600" dirty="0" err="1">
                <a:latin typeface="Arial" panose="020B0604020202020204" pitchFamily="34" charset="0"/>
                <a:cs typeface="Arial" panose="020B0604020202020204" pitchFamily="34" charset="0"/>
              </a:rPr>
              <a:t>DataFrame</a:t>
            </a:r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Display the first few rows for a quick overview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Check column names for consistency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Ensured correct data types across columns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Handled missing values by replacing </a:t>
            </a:r>
            <a:r>
              <a:rPr lang="en-ZA" sz="1600" dirty="0" err="1">
                <a:latin typeface="Arial" panose="020B0604020202020204" pitchFamily="34" charset="0"/>
                <a:cs typeface="Arial" panose="020B0604020202020204" pitchFamily="34" charset="0"/>
              </a:rPr>
              <a:t>NaNs</a:t>
            </a: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 with column means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Removed duplicate records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Filtered data based on relevant conditions</a:t>
            </a:r>
          </a:p>
        </p:txBody>
      </p:sp>
    </p:spTree>
    <p:extLst>
      <p:ext uri="{BB962C8B-B14F-4D97-AF65-F5344CB8AC3E}">
        <p14:creationId xmlns:p14="http://schemas.microsoft.com/office/powerpoint/2010/main" val="2416667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2800" dirty="0">
                <a:solidFill>
                  <a:srgbClr val="006341"/>
                </a:solidFill>
              </a:rPr>
              <a:t>Model Evaluation</a:t>
            </a:r>
            <a:endParaRPr kumimoji="0" lang="en-ZA" sz="2800" b="0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274411" y="1225689"/>
            <a:ext cx="11192912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Purpose: Assess accuracy and effectiveness of predictive models for crop production forecasting.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Key Metrics: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R² Score – Variance explained by the model.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RMSE – Magnitude of prediction error.</a:t>
            </a: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(For classification: Accuracy, Precision, Recall, F1-score.)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Model Performance: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Linear Regression: R² ≈ 0.65, higher error.</a:t>
            </a: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Random Forest: R² ≈ 0.85, lower error.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Interpretation: Random Forest is more accurate and preferred.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Summary:</a:t>
            </a: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Random Forest demonstrates superior performance and robustness.</a:t>
            </a: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Models generalize well to unseen data.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Future Improvements: Incorporate additional features (e.g., rainfall, soil type).Apply cross-validation for improved reliability.</a:t>
            </a:r>
          </a:p>
        </p:txBody>
      </p:sp>
    </p:spTree>
    <p:extLst>
      <p:ext uri="{BB962C8B-B14F-4D97-AF65-F5344CB8AC3E}">
        <p14:creationId xmlns:p14="http://schemas.microsoft.com/office/powerpoint/2010/main" val="14980869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2800" dirty="0">
                <a:solidFill>
                  <a:srgbClr val="006341"/>
                </a:solidFill>
              </a:rPr>
              <a:t>Model Evaluation</a:t>
            </a:r>
            <a:endParaRPr kumimoji="0" lang="en-ZA" sz="2800" b="0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274411" y="1225689"/>
            <a:ext cx="1119291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Interpretation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Random Forest effectively captures complex non-linear relationships and variable interactions.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Rice Area emerges as the most significant predictor in the model.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Residuals from Random Forest are more uniformly distributed, indicating a better overall fit compared to other models.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1CEEF212-8D58-151C-E416-8A93216AABD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2170037"/>
              </p:ext>
            </p:extLst>
          </p:nvPr>
        </p:nvGraphicFramePr>
        <p:xfrm>
          <a:off x="2340650" y="3108152"/>
          <a:ext cx="7060434" cy="3378200"/>
        </p:xfrm>
        <a:graphic>
          <a:graphicData uri="http://schemas.openxmlformats.org/drawingml/2006/table">
            <a:tbl>
              <a:tblPr/>
              <a:tblGrid>
                <a:gridCol w="3059785">
                  <a:extLst>
                    <a:ext uri="{9D8B030D-6E8A-4147-A177-3AD203B41FA5}">
                      <a16:colId xmlns:a16="http://schemas.microsoft.com/office/drawing/2014/main" val="3508800360"/>
                    </a:ext>
                  </a:extLst>
                </a:gridCol>
                <a:gridCol w="4000649">
                  <a:extLst>
                    <a:ext uri="{9D8B030D-6E8A-4147-A177-3AD203B41FA5}">
                      <a16:colId xmlns:a16="http://schemas.microsoft.com/office/drawing/2014/main" val="3052364301"/>
                    </a:ext>
                  </a:extLst>
                </a:gridCol>
              </a:tblGrid>
              <a:tr h="90170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1" i="0" cap="all" dirty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Feature</a:t>
                      </a:r>
                      <a:r>
                        <a:rPr lang="en-US" sz="1600" b="1" i="0" dirty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​</a:t>
                      </a:r>
                      <a:endParaRPr lang="en-US" sz="1600" b="1" i="0" dirty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95" cap="flat" cmpd="sng" algn="ctr">
                      <a:solidFill>
                        <a:srgbClr val="647E6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1" i="0" cap="all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Importance</a:t>
                      </a:r>
                      <a:r>
                        <a:rPr lang="en-US" sz="1600" b="1" i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​</a:t>
                      </a:r>
                      <a:endParaRPr lang="en-US" sz="1600" b="1" i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95" cap="flat" cmpd="sng" algn="ctr">
                      <a:solidFill>
                        <a:srgbClr val="647E6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5964496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1" i="0" dirty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Rice Area</a:t>
                      </a:r>
                      <a:r>
                        <a:rPr lang="en-US" sz="1600" b="0" i="0" dirty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​</a:t>
                      </a:r>
                      <a:endParaRPr lang="en-US" sz="1600" b="0" i="0" dirty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95" cap="flat" cmpd="sng" algn="ctr">
                      <a:solidFill>
                        <a:srgbClr val="647E6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313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0" i="0" dirty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0.44​</a:t>
                      </a:r>
                      <a:endParaRPr lang="en-US" sz="1600" b="0" i="0" dirty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7195" cap="flat" cmpd="sng" algn="ctr">
                      <a:solidFill>
                        <a:srgbClr val="647E6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313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66068291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1" i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Wheat Area</a:t>
                      </a:r>
                      <a:r>
                        <a:rPr lang="en-US" sz="1600" b="0" i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​</a:t>
                      </a:r>
                      <a:endParaRPr lang="en-US" sz="1600" b="0" i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1313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313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0" i="0" dirty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0.36</a:t>
                      </a:r>
                      <a:endParaRPr lang="en-US" sz="1600" b="0" i="0" dirty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1313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1313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42566097"/>
                  </a:ext>
                </a:extLst>
              </a:tr>
              <a:tr h="825500"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1" i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Maize Area</a:t>
                      </a:r>
                      <a:r>
                        <a:rPr lang="en-US" sz="1600" b="0" i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​</a:t>
                      </a:r>
                      <a:endParaRPr lang="en-US" sz="1600" b="0" i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1313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95" cap="flat" cmpd="sng" algn="ctr">
                      <a:solidFill>
                        <a:srgbClr val="647E6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US" sz="1600" b="0" i="0" dirty="0">
                          <a:solidFill>
                            <a:srgbClr val="00B050"/>
                          </a:solidFill>
                          <a:effectLst/>
                          <a:latin typeface="Neue Haas Grotesk Text Pro" panose="020F0502020204030204" pitchFamily="34" charset="0"/>
                        </a:rPr>
                        <a:t>0.188​</a:t>
                      </a:r>
                      <a:endParaRPr lang="en-US" sz="1600" b="0" i="0" dirty="0">
                        <a:solidFill>
                          <a:srgbClr val="00B050"/>
                        </a:solidFill>
                        <a:effectLst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131313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7195" cap="flat" cmpd="sng" algn="ctr">
                      <a:solidFill>
                        <a:srgbClr val="647E6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864135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042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2800" dirty="0">
                <a:solidFill>
                  <a:srgbClr val="006341"/>
                </a:solidFill>
              </a:rPr>
              <a:t>Model Evaluation</a:t>
            </a:r>
            <a:endParaRPr kumimoji="0" lang="en-ZA" sz="2800" b="0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274411" y="1225689"/>
            <a:ext cx="11192912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Random Forest Summary Overview: 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Combines multiple decision trees to improve accuracy and reduce overfitting in regression tasks.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Implementation</a:t>
            </a: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: Imported, instantiated, trained on data, and used for predictions.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Application</a:t>
            </a: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: Predicts agricultural yield by effectively capturing complex relationships in input data.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Future Enhancements</a:t>
            </a:r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: Hyperparameter tuning, cross-validation, and feature engineering for better performance.</a:t>
            </a:r>
          </a:p>
        </p:txBody>
      </p:sp>
    </p:spTree>
    <p:extLst>
      <p:ext uri="{BB962C8B-B14F-4D97-AF65-F5344CB8AC3E}">
        <p14:creationId xmlns:p14="http://schemas.microsoft.com/office/powerpoint/2010/main" val="14982979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4729C0C9-3C27-952D-2DBC-8041213E848A}"/>
              </a:ext>
            </a:extLst>
          </p:cNvPr>
          <p:cNvSpPr txBox="1">
            <a:spLocks/>
          </p:cNvSpPr>
          <p:nvPr/>
        </p:nvSpPr>
        <p:spPr>
          <a:xfrm>
            <a:off x="339725" y="217646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b="1" kern="1200">
                <a:solidFill>
                  <a:srgbClr val="006341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kumimoji="0" lang="en-ZA" sz="1600" b="1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DE3C9E7F-F35A-6FDD-9D0F-583322FD53CE}"/>
              </a:ext>
            </a:extLst>
          </p:cNvPr>
          <p:cNvSpPr txBox="1">
            <a:spLocks/>
          </p:cNvSpPr>
          <p:nvPr/>
        </p:nvSpPr>
        <p:spPr>
          <a:xfrm>
            <a:off x="339725" y="639677"/>
            <a:ext cx="10718800" cy="385763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b="0" kern="1200">
                <a:solidFill>
                  <a:srgbClr val="00E677"/>
                </a:solidFill>
                <a:latin typeface="Libre Franklin" pitchFamily="2" charset="77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Libre Franklin" pitchFamily="2" charset="77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ZA" sz="2800" dirty="0">
                <a:solidFill>
                  <a:srgbClr val="006341"/>
                </a:solidFill>
              </a:rPr>
              <a:t>Model Evaluation</a:t>
            </a:r>
            <a:endParaRPr kumimoji="0" lang="en-ZA" sz="2800" b="0" i="0" u="none" strike="noStrike" kern="1200" cap="none" spc="0" normalizeH="0" baseline="0" noProof="0" dirty="0">
              <a:ln>
                <a:noFill/>
              </a:ln>
              <a:solidFill>
                <a:srgbClr val="006341"/>
              </a:solidFill>
              <a:effectLst/>
              <a:uLnTx/>
              <a:uFillTx/>
              <a:latin typeface="Libre Franklin" pitchFamily="2" charset="77"/>
              <a:ea typeface="+mn-ea"/>
              <a:cs typeface="+mn-c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BAF151-0330-C0C9-20C5-98B191E7B0A8}"/>
              </a:ext>
            </a:extLst>
          </p:cNvPr>
          <p:cNvSpPr txBox="1"/>
          <p:nvPr/>
        </p:nvSpPr>
        <p:spPr>
          <a:xfrm>
            <a:off x="274411" y="1225689"/>
            <a:ext cx="558521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b="1" dirty="0">
                <a:latin typeface="Arial" panose="020B0604020202020204" pitchFamily="34" charset="0"/>
                <a:cs typeface="Arial" panose="020B0604020202020204" pitchFamily="34" charset="0"/>
              </a:rPr>
              <a:t>Residual Plot Summary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Visualizes differences between actual and predicted values to assess regression model performance.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Even distribution of residuals around zero indicates no bias and a good model fit (Random Forest performs well).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Helps detect outliers and problematic areas for model refinement.</a:t>
            </a:r>
          </a:p>
          <a:p>
            <a:endParaRPr lang="en-ZA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ZA" sz="1600" dirty="0">
                <a:latin typeface="Arial" panose="020B0604020202020204" pitchFamily="34" charset="0"/>
                <a:cs typeface="Arial" panose="020B0604020202020204" pitchFamily="34" charset="0"/>
              </a:rPr>
              <a:t>Regular monitoring ensures sustained accuracy as data and conditions change.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9640B18-62FE-5142-C903-3C4E03A17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2459" y="1514582"/>
            <a:ext cx="4879878" cy="453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23744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NORTON">
      <a:dk1>
        <a:srgbClr val="58595B"/>
      </a:dk1>
      <a:lt1>
        <a:srgbClr val="FFFFFF"/>
      </a:lt1>
      <a:dk2>
        <a:srgbClr val="EA6853"/>
      </a:dk2>
      <a:lt2>
        <a:srgbClr val="004D36"/>
      </a:lt2>
      <a:accent1>
        <a:srgbClr val="006341"/>
      </a:accent1>
      <a:accent2>
        <a:srgbClr val="009639"/>
      </a:accent2>
      <a:accent3>
        <a:srgbClr val="78BE20"/>
      </a:accent3>
      <a:accent4>
        <a:srgbClr val="6C702E"/>
      </a:accent4>
      <a:accent5>
        <a:srgbClr val="C3C7A8"/>
      </a:accent5>
      <a:accent6>
        <a:srgbClr val="FEBD40"/>
      </a:accent6>
      <a:hlink>
        <a:srgbClr val="006341"/>
      </a:hlink>
      <a:folHlink>
        <a:srgbClr val="78BE20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 w="3175">
          <a:solidFill>
            <a:schemeClr val="bg1">
              <a:lumMod val="75000"/>
            </a:schemeClr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algn="ctr">
          <a:buClr>
            <a:schemeClr val="accent2"/>
          </a:buClr>
          <a:defRPr sz="1050" dirty="0" err="1" smtClean="0">
            <a:solidFill>
              <a:schemeClr val="tx1">
                <a:lumMod val="75000"/>
              </a:schemeClr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vert="horz" wrap="square" lIns="91440" tIns="45720" rIns="91440" bIns="45720" rtlCol="0">
        <a:noAutofit/>
      </a:bodyPr>
      <a:lstStyle>
        <a:defPPr>
          <a:defRPr sz="105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CIB Generic_Formatted.pptx  -  Read-Only" id="{2E40EFB8-4C15-4AF0-8BF1-12727278CA1C}" vid="{B0B339CA-C724-4797-8647-C2F1B7CE0F4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17B557ACFC3784180CF248223E2CFEB" ma:contentTypeVersion="3" ma:contentTypeDescription="Create a new document." ma:contentTypeScope="" ma:versionID="ab26d676df3613643094b89277a8be96">
  <xsd:schema xmlns:xsd="http://www.w3.org/2001/XMLSchema" xmlns:xs="http://www.w3.org/2001/XMLSchema" xmlns:p="http://schemas.microsoft.com/office/2006/metadata/properties" xmlns:ns2="ef2f656e-2c17-4067-8fb4-f0d304bf3c9d" targetNamespace="http://schemas.microsoft.com/office/2006/metadata/properties" ma:root="true" ma:fieldsID="1c99993e6a461c633343a16d7d27460e" ns2:_="">
    <xsd:import namespace="ef2f656e-2c17-4067-8fb4-f0d304bf3c9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f2f656e-2c17-4067-8fb4-f0d304bf3c9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1475229C-6BBA-423F-845E-7D2637141DAE}">
  <ds:schemaRefs>
    <ds:schemaRef ds:uri="ef2f656e-2c17-4067-8fb4-f0d304bf3c9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46A52D1F-1AAE-49B1-9951-03061A0C836F}">
  <ds:schemaRefs>
    <ds:schemaRef ds:uri="ef2f656e-2c17-4067-8fb4-f0d304bf3c9d"/>
    <ds:schemaRef ds:uri="http://purl.org/dc/terms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364F1D2C-26C7-4254-8844-99B9F8A5004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83905</TotalTime>
  <Words>1026</Words>
  <Application>Microsoft Office PowerPoint</Application>
  <PresentationFormat>Widescreen</PresentationFormat>
  <Paragraphs>165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Calibri</vt:lpstr>
      <vt:lpstr>Calibri Light</vt:lpstr>
      <vt:lpstr>Libre Franklin</vt:lpstr>
      <vt:lpstr>Neue Haas Grotesk Text Pro</vt:lpstr>
      <vt:lpstr>Wingdings</vt:lpstr>
      <vt:lpstr>1_Office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Nedbank Ltd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bonganims@nedbank.co.za</dc:creator>
  <cp:lastModifiedBy>Ngwenya, L. (Lucent)</cp:lastModifiedBy>
  <cp:revision>102</cp:revision>
  <dcterms:created xsi:type="dcterms:W3CDTF">2018-06-07T13:24:43Z</dcterms:created>
  <dcterms:modified xsi:type="dcterms:W3CDTF">2025-11-11T01:29:32Z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b3ff2d6-7c2c-441b-97b8-52c111077da7_Enabled">
    <vt:lpwstr>True</vt:lpwstr>
  </property>
  <property fmtid="{D5CDD505-2E9C-101B-9397-08002B2CF9AE}" pid="3" name="MSIP_Label_fb3ff2d6-7c2c-441b-97b8-52c111077da7_SiteId">
    <vt:lpwstr>0b1d23d8-10d1-4093-8cb7-fd0bb32f81e1</vt:lpwstr>
  </property>
  <property fmtid="{D5CDD505-2E9C-101B-9397-08002B2CF9AE}" pid="4" name="MSIP_Label_fb3ff2d6-7c2c-441b-97b8-52c111077da7_Ref">
    <vt:lpwstr>https://api.informationprotection.azure.com/api/0b1d23d8-10d1-4093-8cb7-fd0bb32f81e1</vt:lpwstr>
  </property>
  <property fmtid="{D5CDD505-2E9C-101B-9397-08002B2CF9AE}" pid="5" name="MSIP_Label_fb3ff2d6-7c2c-441b-97b8-52c111077da7_SetBy">
    <vt:lpwstr>VishalR@nedbank.co.za</vt:lpwstr>
  </property>
  <property fmtid="{D5CDD505-2E9C-101B-9397-08002B2CF9AE}" pid="6" name="MSIP_Label_fb3ff2d6-7c2c-441b-97b8-52c111077da7_SetDate">
    <vt:lpwstr>2018-06-20T13:57:39.6113772+02:00</vt:lpwstr>
  </property>
  <property fmtid="{D5CDD505-2E9C-101B-9397-08002B2CF9AE}" pid="7" name="MSIP_Label_fb3ff2d6-7c2c-441b-97b8-52c111077da7_Name">
    <vt:lpwstr>NGL Internal Use Only</vt:lpwstr>
  </property>
  <property fmtid="{D5CDD505-2E9C-101B-9397-08002B2CF9AE}" pid="8" name="MSIP_Label_fb3ff2d6-7c2c-441b-97b8-52c111077da7_Application">
    <vt:lpwstr>Microsoft Azure Information Protection</vt:lpwstr>
  </property>
  <property fmtid="{D5CDD505-2E9C-101B-9397-08002B2CF9AE}" pid="9" name="MSIP_Label_fb3ff2d6-7c2c-441b-97b8-52c111077da7_Extended_MSFT_Method">
    <vt:lpwstr>Automatic</vt:lpwstr>
  </property>
  <property fmtid="{D5CDD505-2E9C-101B-9397-08002B2CF9AE}" pid="10" name="Sensitivity">
    <vt:lpwstr>NGL Internal Use Only</vt:lpwstr>
  </property>
  <property fmtid="{D5CDD505-2E9C-101B-9397-08002B2CF9AE}" pid="11" name="ContentTypeId">
    <vt:lpwstr>0x010100017B557ACFC3784180CF248223E2CFEB</vt:lpwstr>
  </property>
</Properties>
</file>

<file path=docProps/thumbnail.jpeg>
</file>